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wdp" ContentType="image/vnd.ms-photo"/>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4"/>
  </p:sldMasterIdLst>
  <p:sldIdLst>
    <p:sldId id="257" r:id="rId5"/>
    <p:sldId id="258" r:id="rId6"/>
  </p:sldIdLst>
  <p:sldSz cx="10158413"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2DDC9"/>
    <a:srgbClr val="06213E"/>
    <a:srgbClr val="D61980"/>
    <a:srgbClr val="9D287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08"/>
    <p:restoredTop sz="96208"/>
  </p:normalViewPr>
  <p:slideViewPr>
    <p:cSldViewPr snapToGrid="0" snapToObjects="1">
      <p:cViewPr varScale="1">
        <p:scale>
          <a:sx n="96" d="100"/>
          <a:sy n="96" d="100"/>
        </p:scale>
        <p:origin x="758" y="8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microsoft.com/office/2016/11/relationships/changesInfo" Target="changesInfos/changesInfo1.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onica Holly Collins" userId="3a2bb187595f44e5" providerId="LiveId" clId="{238965CE-5E31-4A4A-BD15-D67A39FB62D7}"/>
    <pc:docChg chg="modSld">
      <pc:chgData name="Monica Holly Collins" userId="3a2bb187595f44e5" providerId="LiveId" clId="{238965CE-5E31-4A4A-BD15-D67A39FB62D7}" dt="2022-09-15T15:40:53.886" v="43" actId="20577"/>
      <pc:docMkLst>
        <pc:docMk/>
      </pc:docMkLst>
      <pc:sldChg chg="modSp mod">
        <pc:chgData name="Monica Holly Collins" userId="3a2bb187595f44e5" providerId="LiveId" clId="{238965CE-5E31-4A4A-BD15-D67A39FB62D7}" dt="2022-09-15T15:40:53.886" v="43" actId="20577"/>
        <pc:sldMkLst>
          <pc:docMk/>
          <pc:sldMk cId="2851485072" sldId="258"/>
        </pc:sldMkLst>
        <pc:spChg chg="mod">
          <ac:chgData name="Monica Holly Collins" userId="3a2bb187595f44e5" providerId="LiveId" clId="{238965CE-5E31-4A4A-BD15-D67A39FB62D7}" dt="2022-09-15T15:40:49.838" v="41" actId="6549"/>
          <ac:spMkLst>
            <pc:docMk/>
            <pc:sldMk cId="2851485072" sldId="258"/>
            <ac:spMk id="3" creationId="{8B979184-EED3-6386-77A0-A414A6A324AE}"/>
          </ac:spMkLst>
        </pc:spChg>
        <pc:spChg chg="mod">
          <ac:chgData name="Monica Holly Collins" userId="3a2bb187595f44e5" providerId="LiveId" clId="{238965CE-5E31-4A4A-BD15-D67A39FB62D7}" dt="2022-09-15T15:40:53.886" v="43" actId="20577"/>
          <ac:spMkLst>
            <pc:docMk/>
            <pc:sldMk cId="2851485072" sldId="258"/>
            <ac:spMk id="276" creationId="{E19F8605-A2FB-F5D5-55AF-E2914722CDE3}"/>
          </ac:spMkLst>
        </pc:spChg>
        <pc:spChg chg="mod">
          <ac:chgData name="Monica Holly Collins" userId="3a2bb187595f44e5" providerId="LiveId" clId="{238965CE-5E31-4A4A-BD15-D67A39FB62D7}" dt="2022-09-15T15:40:12.064" v="22" actId="20577"/>
          <ac:spMkLst>
            <pc:docMk/>
            <pc:sldMk cId="2851485072" sldId="258"/>
            <ac:spMk id="277" creationId="{98F42E5D-1935-8E62-3B00-444922105DC1}"/>
          </ac:spMkLst>
        </pc:spChg>
      </pc:sldChg>
    </pc:docChg>
  </pc:docChgLst>
  <pc:docChgLst>
    <pc:chgData name="Samantha Carty" userId="47811060-3be7-4309-9a50-3b31a9675f00" providerId="ADAL" clId="{8309C286-E32B-4001-BB98-C3E4B997C46C}"/>
    <pc:docChg chg="modSld">
      <pc:chgData name="Samantha Carty" userId="47811060-3be7-4309-9a50-3b31a9675f00" providerId="ADAL" clId="{8309C286-E32B-4001-BB98-C3E4B997C46C}" dt="2024-01-25T15:00:07.489" v="5" actId="2"/>
      <pc:docMkLst>
        <pc:docMk/>
      </pc:docMkLst>
      <pc:sldChg chg="modSp mod">
        <pc:chgData name="Samantha Carty" userId="47811060-3be7-4309-9a50-3b31a9675f00" providerId="ADAL" clId="{8309C286-E32B-4001-BB98-C3E4B997C46C}" dt="2024-01-25T14:59:41.833" v="3" actId="20577"/>
        <pc:sldMkLst>
          <pc:docMk/>
          <pc:sldMk cId="1936253461" sldId="257"/>
        </pc:sldMkLst>
        <pc:spChg chg="mod">
          <ac:chgData name="Samantha Carty" userId="47811060-3be7-4309-9a50-3b31a9675f00" providerId="ADAL" clId="{8309C286-E32B-4001-BB98-C3E4B997C46C}" dt="2024-01-25T14:59:41.833" v="3" actId="20577"/>
          <ac:spMkLst>
            <pc:docMk/>
            <pc:sldMk cId="1936253461" sldId="257"/>
            <ac:spMk id="617" creationId="{276FF579-21C1-DA4B-9484-8714E878BF0A}"/>
          </ac:spMkLst>
        </pc:spChg>
      </pc:sldChg>
      <pc:sldChg chg="modSp mod">
        <pc:chgData name="Samantha Carty" userId="47811060-3be7-4309-9a50-3b31a9675f00" providerId="ADAL" clId="{8309C286-E32B-4001-BB98-C3E4B997C46C}" dt="2024-01-25T15:00:07.489" v="5" actId="2"/>
        <pc:sldMkLst>
          <pc:docMk/>
          <pc:sldMk cId="2851485072" sldId="258"/>
        </pc:sldMkLst>
        <pc:spChg chg="mod">
          <ac:chgData name="Samantha Carty" userId="47811060-3be7-4309-9a50-3b31a9675f00" providerId="ADAL" clId="{8309C286-E32B-4001-BB98-C3E4B997C46C}" dt="2024-01-25T15:00:05.229" v="4" actId="2"/>
          <ac:spMkLst>
            <pc:docMk/>
            <pc:sldMk cId="2851485072" sldId="258"/>
            <ac:spMk id="276" creationId="{E19F8605-A2FB-F5D5-55AF-E2914722CDE3}"/>
          </ac:spMkLst>
        </pc:spChg>
        <pc:spChg chg="mod">
          <ac:chgData name="Samantha Carty" userId="47811060-3be7-4309-9a50-3b31a9675f00" providerId="ADAL" clId="{8309C286-E32B-4001-BB98-C3E4B997C46C}" dt="2024-01-25T15:00:07.489" v="5" actId="2"/>
          <ac:spMkLst>
            <pc:docMk/>
            <pc:sldMk cId="2851485072" sldId="258"/>
            <ac:spMk id="277" creationId="{98F42E5D-1935-8E62-3B00-444922105DC1}"/>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61881" y="1122363"/>
            <a:ext cx="8634651" cy="2387600"/>
          </a:xfrm>
        </p:spPr>
        <p:txBody>
          <a:bodyPr anchor="b"/>
          <a:lstStyle>
            <a:lvl1pPr algn="ctr">
              <a:defRPr sz="6000"/>
            </a:lvl1pPr>
          </a:lstStyle>
          <a:p>
            <a:r>
              <a:rPr lang="en-GB"/>
              <a:t>Click to edit Master title style</a:t>
            </a:r>
            <a:endParaRPr lang="en-US" dirty="0"/>
          </a:p>
        </p:txBody>
      </p:sp>
      <p:sp>
        <p:nvSpPr>
          <p:cNvPr id="3" name="Subtitle 2"/>
          <p:cNvSpPr>
            <a:spLocks noGrp="1"/>
          </p:cNvSpPr>
          <p:nvPr>
            <p:ph type="subTitle" idx="1"/>
          </p:nvPr>
        </p:nvSpPr>
        <p:spPr>
          <a:xfrm>
            <a:off x="1269802" y="3602038"/>
            <a:ext cx="761881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US" dirty="0"/>
          </a:p>
        </p:txBody>
      </p:sp>
      <p:sp>
        <p:nvSpPr>
          <p:cNvPr id="4" name="Date Placeholder 3"/>
          <p:cNvSpPr>
            <a:spLocks noGrp="1"/>
          </p:cNvSpPr>
          <p:nvPr>
            <p:ph type="dt" sz="half" idx="10"/>
          </p:nvPr>
        </p:nvSpPr>
        <p:spPr/>
        <p:txBody>
          <a:bodyPr/>
          <a:lstStyle/>
          <a:p>
            <a:fld id="{F77728F6-6961-BB4B-8C33-7C8A5F215F89}" type="datetimeFigureOut">
              <a:rPr lang="en-US" smtClean="0"/>
              <a:t>1/25/2024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E03E5F79-3CA7-534B-A142-7CE183C7754F}" type="slidenum">
              <a:rPr lang="en-US" smtClean="0"/>
              <a:t>‹#›</a:t>
            </a:fld>
            <a:endParaRPr lang="en-US" dirty="0"/>
          </a:p>
        </p:txBody>
      </p:sp>
    </p:spTree>
    <p:extLst>
      <p:ext uri="{BB962C8B-B14F-4D97-AF65-F5344CB8AC3E}">
        <p14:creationId xmlns:p14="http://schemas.microsoft.com/office/powerpoint/2010/main" val="41773022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F77728F6-6961-BB4B-8C33-7C8A5F215F89}" type="datetimeFigureOut">
              <a:rPr lang="en-US" smtClean="0"/>
              <a:t>1/25/2024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E03E5F79-3CA7-534B-A142-7CE183C7754F}" type="slidenum">
              <a:rPr lang="en-US" smtClean="0"/>
              <a:t>‹#›</a:t>
            </a:fld>
            <a:endParaRPr lang="en-US" dirty="0"/>
          </a:p>
        </p:txBody>
      </p:sp>
    </p:spTree>
    <p:extLst>
      <p:ext uri="{BB962C8B-B14F-4D97-AF65-F5344CB8AC3E}">
        <p14:creationId xmlns:p14="http://schemas.microsoft.com/office/powerpoint/2010/main" val="158665421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269615" y="365125"/>
            <a:ext cx="2190408" cy="5811838"/>
          </a:xfrm>
        </p:spPr>
        <p:txBody>
          <a:bodyPr vert="eaVert"/>
          <a:lstStyle/>
          <a:p>
            <a:r>
              <a:rPr lang="en-GB"/>
              <a:t>Click to edit Master title style</a:t>
            </a:r>
            <a:endParaRPr lang="en-US" dirty="0"/>
          </a:p>
        </p:txBody>
      </p:sp>
      <p:sp>
        <p:nvSpPr>
          <p:cNvPr id="3" name="Vertical Text Placeholder 2"/>
          <p:cNvSpPr>
            <a:spLocks noGrp="1"/>
          </p:cNvSpPr>
          <p:nvPr>
            <p:ph type="body" orient="vert" idx="1"/>
          </p:nvPr>
        </p:nvSpPr>
        <p:spPr>
          <a:xfrm>
            <a:off x="698392" y="365125"/>
            <a:ext cx="6444243"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F77728F6-6961-BB4B-8C33-7C8A5F215F89}" type="datetimeFigureOut">
              <a:rPr lang="en-US" smtClean="0"/>
              <a:t>1/25/2024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E03E5F79-3CA7-534B-A142-7CE183C7754F}" type="slidenum">
              <a:rPr lang="en-US" smtClean="0"/>
              <a:t>‹#›</a:t>
            </a:fld>
            <a:endParaRPr lang="en-US" dirty="0"/>
          </a:p>
        </p:txBody>
      </p:sp>
    </p:spTree>
    <p:extLst>
      <p:ext uri="{BB962C8B-B14F-4D97-AF65-F5344CB8AC3E}">
        <p14:creationId xmlns:p14="http://schemas.microsoft.com/office/powerpoint/2010/main" val="10320258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F77728F6-6961-BB4B-8C33-7C8A5F215F89}" type="datetimeFigureOut">
              <a:rPr lang="en-US" smtClean="0"/>
              <a:t>1/25/2024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E03E5F79-3CA7-534B-A142-7CE183C7754F}" type="slidenum">
              <a:rPr lang="en-US" smtClean="0"/>
              <a:t>‹#›</a:t>
            </a:fld>
            <a:endParaRPr lang="en-US" dirty="0"/>
          </a:p>
        </p:txBody>
      </p:sp>
    </p:spTree>
    <p:extLst>
      <p:ext uri="{BB962C8B-B14F-4D97-AF65-F5344CB8AC3E}">
        <p14:creationId xmlns:p14="http://schemas.microsoft.com/office/powerpoint/2010/main" val="415896603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93101" y="1709740"/>
            <a:ext cx="8761631" cy="2852737"/>
          </a:xfrm>
        </p:spPr>
        <p:txBody>
          <a:bodyPr anchor="b"/>
          <a:lstStyle>
            <a:lvl1pPr>
              <a:defRPr sz="6000"/>
            </a:lvl1pPr>
          </a:lstStyle>
          <a:p>
            <a:r>
              <a:rPr lang="en-GB"/>
              <a:t>Click to edit Master title style</a:t>
            </a:r>
            <a:endParaRPr lang="en-US" dirty="0"/>
          </a:p>
        </p:txBody>
      </p:sp>
      <p:sp>
        <p:nvSpPr>
          <p:cNvPr id="3" name="Text Placeholder 2"/>
          <p:cNvSpPr>
            <a:spLocks noGrp="1"/>
          </p:cNvSpPr>
          <p:nvPr>
            <p:ph type="body" idx="1"/>
          </p:nvPr>
        </p:nvSpPr>
        <p:spPr>
          <a:xfrm>
            <a:off x="693101" y="4589465"/>
            <a:ext cx="8761631"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F77728F6-6961-BB4B-8C33-7C8A5F215F89}" type="datetimeFigureOut">
              <a:rPr lang="en-US" smtClean="0"/>
              <a:t>1/25/2024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E03E5F79-3CA7-534B-A142-7CE183C7754F}" type="slidenum">
              <a:rPr lang="en-US" smtClean="0"/>
              <a:t>‹#›</a:t>
            </a:fld>
            <a:endParaRPr lang="en-US" dirty="0"/>
          </a:p>
        </p:txBody>
      </p:sp>
    </p:spTree>
    <p:extLst>
      <p:ext uri="{BB962C8B-B14F-4D97-AF65-F5344CB8AC3E}">
        <p14:creationId xmlns:p14="http://schemas.microsoft.com/office/powerpoint/2010/main" val="285250023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sz="half" idx="1"/>
          </p:nvPr>
        </p:nvSpPr>
        <p:spPr>
          <a:xfrm>
            <a:off x="698391" y="1825625"/>
            <a:ext cx="4317326"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Content Placeholder 3"/>
          <p:cNvSpPr>
            <a:spLocks noGrp="1"/>
          </p:cNvSpPr>
          <p:nvPr>
            <p:ph sz="half" idx="2"/>
          </p:nvPr>
        </p:nvSpPr>
        <p:spPr>
          <a:xfrm>
            <a:off x="5142696" y="1825625"/>
            <a:ext cx="4317326"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Date Placeholder 4"/>
          <p:cNvSpPr>
            <a:spLocks noGrp="1"/>
          </p:cNvSpPr>
          <p:nvPr>
            <p:ph type="dt" sz="half" idx="10"/>
          </p:nvPr>
        </p:nvSpPr>
        <p:spPr/>
        <p:txBody>
          <a:bodyPr/>
          <a:lstStyle/>
          <a:p>
            <a:fld id="{F77728F6-6961-BB4B-8C33-7C8A5F215F89}" type="datetimeFigureOut">
              <a:rPr lang="en-US" smtClean="0"/>
              <a:t>1/25/2024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E03E5F79-3CA7-534B-A142-7CE183C7754F}" type="slidenum">
              <a:rPr lang="en-US" smtClean="0"/>
              <a:t>‹#›</a:t>
            </a:fld>
            <a:endParaRPr lang="en-US" dirty="0"/>
          </a:p>
        </p:txBody>
      </p:sp>
    </p:spTree>
    <p:extLst>
      <p:ext uri="{BB962C8B-B14F-4D97-AF65-F5344CB8AC3E}">
        <p14:creationId xmlns:p14="http://schemas.microsoft.com/office/powerpoint/2010/main" val="58294857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99714" y="365127"/>
            <a:ext cx="8761631" cy="1325563"/>
          </a:xfrm>
        </p:spPr>
        <p:txBody>
          <a:bodyPr/>
          <a:lstStyle/>
          <a:p>
            <a:r>
              <a:rPr lang="en-GB"/>
              <a:t>Click to edit Master title style</a:t>
            </a:r>
            <a:endParaRPr lang="en-US" dirty="0"/>
          </a:p>
        </p:txBody>
      </p:sp>
      <p:sp>
        <p:nvSpPr>
          <p:cNvPr id="3" name="Text Placeholder 2"/>
          <p:cNvSpPr>
            <a:spLocks noGrp="1"/>
          </p:cNvSpPr>
          <p:nvPr>
            <p:ph type="body" idx="1"/>
          </p:nvPr>
        </p:nvSpPr>
        <p:spPr>
          <a:xfrm>
            <a:off x="699715" y="1681163"/>
            <a:ext cx="4297484"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p:cNvSpPr>
            <a:spLocks noGrp="1"/>
          </p:cNvSpPr>
          <p:nvPr>
            <p:ph sz="half" idx="2"/>
          </p:nvPr>
        </p:nvSpPr>
        <p:spPr>
          <a:xfrm>
            <a:off x="699715" y="2505075"/>
            <a:ext cx="4297484"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Text Placeholder 4"/>
          <p:cNvSpPr>
            <a:spLocks noGrp="1"/>
          </p:cNvSpPr>
          <p:nvPr>
            <p:ph type="body" sz="quarter" idx="3"/>
          </p:nvPr>
        </p:nvSpPr>
        <p:spPr>
          <a:xfrm>
            <a:off x="5142697" y="1681163"/>
            <a:ext cx="4318649"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p:cNvSpPr>
            <a:spLocks noGrp="1"/>
          </p:cNvSpPr>
          <p:nvPr>
            <p:ph sz="quarter" idx="4"/>
          </p:nvPr>
        </p:nvSpPr>
        <p:spPr>
          <a:xfrm>
            <a:off x="5142697" y="2505075"/>
            <a:ext cx="4318649"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7" name="Date Placeholder 6"/>
          <p:cNvSpPr>
            <a:spLocks noGrp="1"/>
          </p:cNvSpPr>
          <p:nvPr>
            <p:ph type="dt" sz="half" idx="10"/>
          </p:nvPr>
        </p:nvSpPr>
        <p:spPr/>
        <p:txBody>
          <a:bodyPr/>
          <a:lstStyle/>
          <a:p>
            <a:fld id="{F77728F6-6961-BB4B-8C33-7C8A5F215F89}" type="datetimeFigureOut">
              <a:rPr lang="en-US" smtClean="0"/>
              <a:t>1/25/2024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E03E5F79-3CA7-534B-A142-7CE183C7754F}" type="slidenum">
              <a:rPr lang="en-US" smtClean="0"/>
              <a:t>‹#›</a:t>
            </a:fld>
            <a:endParaRPr lang="en-US" dirty="0"/>
          </a:p>
        </p:txBody>
      </p:sp>
    </p:spTree>
    <p:extLst>
      <p:ext uri="{BB962C8B-B14F-4D97-AF65-F5344CB8AC3E}">
        <p14:creationId xmlns:p14="http://schemas.microsoft.com/office/powerpoint/2010/main" val="9600648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Date Placeholder 2"/>
          <p:cNvSpPr>
            <a:spLocks noGrp="1"/>
          </p:cNvSpPr>
          <p:nvPr>
            <p:ph type="dt" sz="half" idx="10"/>
          </p:nvPr>
        </p:nvSpPr>
        <p:spPr/>
        <p:txBody>
          <a:bodyPr/>
          <a:lstStyle/>
          <a:p>
            <a:fld id="{F77728F6-6961-BB4B-8C33-7C8A5F215F89}" type="datetimeFigureOut">
              <a:rPr lang="en-US" smtClean="0"/>
              <a:t>1/25/2024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E03E5F79-3CA7-534B-A142-7CE183C7754F}" type="slidenum">
              <a:rPr lang="en-US" smtClean="0"/>
              <a:t>‹#›</a:t>
            </a:fld>
            <a:endParaRPr lang="en-US" dirty="0"/>
          </a:p>
        </p:txBody>
      </p:sp>
    </p:spTree>
    <p:extLst>
      <p:ext uri="{BB962C8B-B14F-4D97-AF65-F5344CB8AC3E}">
        <p14:creationId xmlns:p14="http://schemas.microsoft.com/office/powerpoint/2010/main" val="156741246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77728F6-6961-BB4B-8C33-7C8A5F215F89}" type="datetimeFigureOut">
              <a:rPr lang="en-US" smtClean="0"/>
              <a:t>1/25/2024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E03E5F79-3CA7-534B-A142-7CE183C7754F}" type="slidenum">
              <a:rPr lang="en-US" smtClean="0"/>
              <a:t>‹#›</a:t>
            </a:fld>
            <a:endParaRPr lang="en-US" dirty="0"/>
          </a:p>
        </p:txBody>
      </p:sp>
    </p:spTree>
    <p:extLst>
      <p:ext uri="{BB962C8B-B14F-4D97-AF65-F5344CB8AC3E}">
        <p14:creationId xmlns:p14="http://schemas.microsoft.com/office/powerpoint/2010/main" val="17029998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99714" y="457200"/>
            <a:ext cx="3276353" cy="1600200"/>
          </a:xfrm>
        </p:spPr>
        <p:txBody>
          <a:bodyPr anchor="b"/>
          <a:lstStyle>
            <a:lvl1pPr>
              <a:defRPr sz="3200"/>
            </a:lvl1pPr>
          </a:lstStyle>
          <a:p>
            <a:r>
              <a:rPr lang="en-GB"/>
              <a:t>Click to edit Master title style</a:t>
            </a:r>
            <a:endParaRPr lang="en-US" dirty="0"/>
          </a:p>
        </p:txBody>
      </p:sp>
      <p:sp>
        <p:nvSpPr>
          <p:cNvPr id="3" name="Content Placeholder 2"/>
          <p:cNvSpPr>
            <a:spLocks noGrp="1"/>
          </p:cNvSpPr>
          <p:nvPr>
            <p:ph idx="1"/>
          </p:nvPr>
        </p:nvSpPr>
        <p:spPr>
          <a:xfrm>
            <a:off x="4318648" y="987427"/>
            <a:ext cx="5142697"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Text Placeholder 3"/>
          <p:cNvSpPr>
            <a:spLocks noGrp="1"/>
          </p:cNvSpPr>
          <p:nvPr>
            <p:ph type="body" sz="half" idx="2"/>
          </p:nvPr>
        </p:nvSpPr>
        <p:spPr>
          <a:xfrm>
            <a:off x="699714" y="2057400"/>
            <a:ext cx="327635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p:cNvSpPr>
            <a:spLocks noGrp="1"/>
          </p:cNvSpPr>
          <p:nvPr>
            <p:ph type="dt" sz="half" idx="10"/>
          </p:nvPr>
        </p:nvSpPr>
        <p:spPr/>
        <p:txBody>
          <a:bodyPr/>
          <a:lstStyle/>
          <a:p>
            <a:fld id="{F77728F6-6961-BB4B-8C33-7C8A5F215F89}" type="datetimeFigureOut">
              <a:rPr lang="en-US" smtClean="0"/>
              <a:t>1/25/2024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E03E5F79-3CA7-534B-A142-7CE183C7754F}" type="slidenum">
              <a:rPr lang="en-US" smtClean="0"/>
              <a:t>‹#›</a:t>
            </a:fld>
            <a:endParaRPr lang="en-US" dirty="0"/>
          </a:p>
        </p:txBody>
      </p:sp>
    </p:spTree>
    <p:extLst>
      <p:ext uri="{BB962C8B-B14F-4D97-AF65-F5344CB8AC3E}">
        <p14:creationId xmlns:p14="http://schemas.microsoft.com/office/powerpoint/2010/main" val="1806225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99714" y="457200"/>
            <a:ext cx="3276353" cy="1600200"/>
          </a:xfrm>
        </p:spPr>
        <p:txBody>
          <a:bodyPr anchor="b"/>
          <a:lstStyle>
            <a:lvl1pPr>
              <a:defRPr sz="3200"/>
            </a:lvl1pPr>
          </a:lstStyle>
          <a:p>
            <a:r>
              <a:rPr lang="en-GB"/>
              <a:t>Click to edit Master title style</a:t>
            </a:r>
            <a:endParaRPr lang="en-US" dirty="0"/>
          </a:p>
        </p:txBody>
      </p:sp>
      <p:sp>
        <p:nvSpPr>
          <p:cNvPr id="3" name="Picture Placeholder 2"/>
          <p:cNvSpPr>
            <a:spLocks noGrp="1" noChangeAspect="1"/>
          </p:cNvSpPr>
          <p:nvPr>
            <p:ph type="pic" idx="1"/>
          </p:nvPr>
        </p:nvSpPr>
        <p:spPr>
          <a:xfrm>
            <a:off x="4318648" y="987427"/>
            <a:ext cx="5142697"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GB" dirty="0"/>
              <a:t>Click icon to add picture</a:t>
            </a:r>
            <a:endParaRPr lang="en-US" dirty="0"/>
          </a:p>
        </p:txBody>
      </p:sp>
      <p:sp>
        <p:nvSpPr>
          <p:cNvPr id="4" name="Text Placeholder 3"/>
          <p:cNvSpPr>
            <a:spLocks noGrp="1"/>
          </p:cNvSpPr>
          <p:nvPr>
            <p:ph type="body" sz="half" idx="2"/>
          </p:nvPr>
        </p:nvSpPr>
        <p:spPr>
          <a:xfrm>
            <a:off x="699714" y="2057400"/>
            <a:ext cx="327635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p:cNvSpPr>
            <a:spLocks noGrp="1"/>
          </p:cNvSpPr>
          <p:nvPr>
            <p:ph type="dt" sz="half" idx="10"/>
          </p:nvPr>
        </p:nvSpPr>
        <p:spPr/>
        <p:txBody>
          <a:bodyPr/>
          <a:lstStyle/>
          <a:p>
            <a:fld id="{F77728F6-6961-BB4B-8C33-7C8A5F215F89}" type="datetimeFigureOut">
              <a:rPr lang="en-US" smtClean="0"/>
              <a:t>1/25/2024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E03E5F79-3CA7-534B-A142-7CE183C7754F}" type="slidenum">
              <a:rPr lang="en-US" smtClean="0"/>
              <a:t>‹#›</a:t>
            </a:fld>
            <a:endParaRPr lang="en-US" dirty="0"/>
          </a:p>
        </p:txBody>
      </p:sp>
    </p:spTree>
    <p:extLst>
      <p:ext uri="{BB962C8B-B14F-4D97-AF65-F5344CB8AC3E}">
        <p14:creationId xmlns:p14="http://schemas.microsoft.com/office/powerpoint/2010/main" val="177940160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98391" y="365127"/>
            <a:ext cx="8761631" cy="1325563"/>
          </a:xfrm>
          <a:prstGeom prst="rect">
            <a:avLst/>
          </a:prstGeom>
        </p:spPr>
        <p:txBody>
          <a:bodyPr vert="horz" lIns="91440" tIns="45720" rIns="91440" bIns="45720" rtlCol="0" anchor="ctr">
            <a:normAutofit/>
          </a:bodyPr>
          <a:lstStyle/>
          <a:p>
            <a:r>
              <a:rPr lang="en-GB"/>
              <a:t>Click to edit Master title style</a:t>
            </a:r>
            <a:endParaRPr lang="en-US" dirty="0"/>
          </a:p>
        </p:txBody>
      </p:sp>
      <p:sp>
        <p:nvSpPr>
          <p:cNvPr id="3" name="Text Placeholder 2"/>
          <p:cNvSpPr>
            <a:spLocks noGrp="1"/>
          </p:cNvSpPr>
          <p:nvPr>
            <p:ph type="body" idx="1"/>
          </p:nvPr>
        </p:nvSpPr>
        <p:spPr>
          <a:xfrm>
            <a:off x="698391" y="1825625"/>
            <a:ext cx="8761631"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2"/>
          </p:nvPr>
        </p:nvSpPr>
        <p:spPr>
          <a:xfrm>
            <a:off x="698391" y="6356352"/>
            <a:ext cx="2285643"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77728F6-6961-BB4B-8C33-7C8A5F215F89}" type="datetimeFigureOut">
              <a:rPr lang="en-US" smtClean="0"/>
              <a:t>1/25/2024</a:t>
            </a:fld>
            <a:endParaRPr lang="en-US" dirty="0"/>
          </a:p>
        </p:txBody>
      </p:sp>
      <p:sp>
        <p:nvSpPr>
          <p:cNvPr id="5" name="Footer Placeholder 4"/>
          <p:cNvSpPr>
            <a:spLocks noGrp="1"/>
          </p:cNvSpPr>
          <p:nvPr>
            <p:ph type="ftr" sz="quarter" idx="3"/>
          </p:nvPr>
        </p:nvSpPr>
        <p:spPr>
          <a:xfrm>
            <a:off x="3364975" y="6356352"/>
            <a:ext cx="3428464"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7174379" y="6356352"/>
            <a:ext cx="2285643"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03E5F79-3CA7-534B-A142-7CE183C7754F}" type="slidenum">
              <a:rPr lang="en-US" smtClean="0"/>
              <a:t>‹#›</a:t>
            </a:fld>
            <a:endParaRPr lang="en-US" dirty="0"/>
          </a:p>
        </p:txBody>
      </p:sp>
    </p:spTree>
    <p:extLst>
      <p:ext uri="{BB962C8B-B14F-4D97-AF65-F5344CB8AC3E}">
        <p14:creationId xmlns:p14="http://schemas.microsoft.com/office/powerpoint/2010/main" val="195368261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microsoft.com/office/2007/relationships/hdphoto" Target="../media/hdphoto1.wdp"/><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svg"/><Relationship Id="rId11" Type="http://schemas.openxmlformats.org/officeDocument/2006/relationships/image" Target="../media/image9.svg"/><Relationship Id="rId5" Type="http://schemas.openxmlformats.org/officeDocument/2006/relationships/image" Target="../media/image4.png"/><Relationship Id="rId10" Type="http://schemas.openxmlformats.org/officeDocument/2006/relationships/image" Target="../media/image8.png"/><Relationship Id="rId4" Type="http://schemas.openxmlformats.org/officeDocument/2006/relationships/image" Target="../media/image3.svg"/><Relationship Id="rId9" Type="http://schemas.openxmlformats.org/officeDocument/2006/relationships/image" Target="../media/image7.png"/></Relationships>
</file>

<file path=ppt/slides/_rels/slide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9" name="Graphic 4">
            <a:extLst>
              <a:ext uri="{FF2B5EF4-FFF2-40B4-BE49-F238E27FC236}">
                <a16:creationId xmlns:a16="http://schemas.microsoft.com/office/drawing/2014/main" id="{5B5FF483-EE4D-5ED4-5866-0ABA167C9318}"/>
              </a:ext>
            </a:extLst>
          </p:cNvPr>
          <p:cNvSpPr/>
          <p:nvPr/>
        </p:nvSpPr>
        <p:spPr>
          <a:xfrm>
            <a:off x="192148" y="3816393"/>
            <a:ext cx="310966" cy="310869"/>
          </a:xfrm>
          <a:custGeom>
            <a:avLst/>
            <a:gdLst>
              <a:gd name="connsiteX0" fmla="*/ 310966 w 310966"/>
              <a:gd name="connsiteY0" fmla="*/ 155435 h 310869"/>
              <a:gd name="connsiteX1" fmla="*/ 155483 w 310966"/>
              <a:gd name="connsiteY1" fmla="*/ 310870 h 310869"/>
              <a:gd name="connsiteX2" fmla="*/ 0 w 310966"/>
              <a:gd name="connsiteY2" fmla="*/ 155435 h 310869"/>
              <a:gd name="connsiteX3" fmla="*/ 155483 w 310966"/>
              <a:gd name="connsiteY3" fmla="*/ 0 h 310869"/>
              <a:gd name="connsiteX4" fmla="*/ 310966 w 310966"/>
              <a:gd name="connsiteY4" fmla="*/ 155435 h 31086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10966" h="310869">
                <a:moveTo>
                  <a:pt x="310966" y="155435"/>
                </a:moveTo>
                <a:cubicBezTo>
                  <a:pt x="310966" y="241279"/>
                  <a:pt x="241354" y="310870"/>
                  <a:pt x="155483" y="310870"/>
                </a:cubicBezTo>
                <a:cubicBezTo>
                  <a:pt x="69612" y="310870"/>
                  <a:pt x="0" y="241279"/>
                  <a:pt x="0" y="155435"/>
                </a:cubicBezTo>
                <a:cubicBezTo>
                  <a:pt x="0" y="69590"/>
                  <a:pt x="69612" y="0"/>
                  <a:pt x="155483" y="0"/>
                </a:cubicBezTo>
                <a:cubicBezTo>
                  <a:pt x="241354" y="0"/>
                  <a:pt x="310966" y="69590"/>
                  <a:pt x="310966" y="155435"/>
                </a:cubicBezTo>
                <a:close/>
              </a:path>
            </a:pathLst>
          </a:custGeom>
          <a:solidFill>
            <a:srgbClr val="B2DDC9"/>
          </a:solidFill>
          <a:ln w="9820" cap="flat">
            <a:noFill/>
            <a:prstDash val="solid"/>
            <a:miter/>
          </a:ln>
        </p:spPr>
        <p:txBody>
          <a:bodyPr rtlCol="0" anchor="ctr"/>
          <a:lstStyle/>
          <a:p>
            <a:endParaRPr lang="en-US" dirty="0"/>
          </a:p>
        </p:txBody>
      </p:sp>
      <p:sp>
        <p:nvSpPr>
          <p:cNvPr id="240" name="Graphic 4">
            <a:extLst>
              <a:ext uri="{FF2B5EF4-FFF2-40B4-BE49-F238E27FC236}">
                <a16:creationId xmlns:a16="http://schemas.microsoft.com/office/drawing/2014/main" id="{599FAE2F-89ED-4FB8-6950-C4A4668416BB}"/>
              </a:ext>
            </a:extLst>
          </p:cNvPr>
          <p:cNvSpPr/>
          <p:nvPr/>
        </p:nvSpPr>
        <p:spPr>
          <a:xfrm>
            <a:off x="157206" y="3437019"/>
            <a:ext cx="310966" cy="310869"/>
          </a:xfrm>
          <a:custGeom>
            <a:avLst/>
            <a:gdLst>
              <a:gd name="connsiteX0" fmla="*/ 310966 w 310966"/>
              <a:gd name="connsiteY0" fmla="*/ 155435 h 310869"/>
              <a:gd name="connsiteX1" fmla="*/ 155483 w 310966"/>
              <a:gd name="connsiteY1" fmla="*/ 310870 h 310869"/>
              <a:gd name="connsiteX2" fmla="*/ 0 w 310966"/>
              <a:gd name="connsiteY2" fmla="*/ 155435 h 310869"/>
              <a:gd name="connsiteX3" fmla="*/ 155483 w 310966"/>
              <a:gd name="connsiteY3" fmla="*/ 0 h 310869"/>
              <a:gd name="connsiteX4" fmla="*/ 310966 w 310966"/>
              <a:gd name="connsiteY4" fmla="*/ 155435 h 31086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10966" h="310869">
                <a:moveTo>
                  <a:pt x="310966" y="155435"/>
                </a:moveTo>
                <a:cubicBezTo>
                  <a:pt x="310966" y="241279"/>
                  <a:pt x="241354" y="310870"/>
                  <a:pt x="155483" y="310870"/>
                </a:cubicBezTo>
                <a:cubicBezTo>
                  <a:pt x="69612" y="310870"/>
                  <a:pt x="0" y="241279"/>
                  <a:pt x="0" y="155435"/>
                </a:cubicBezTo>
                <a:cubicBezTo>
                  <a:pt x="0" y="69591"/>
                  <a:pt x="69612" y="0"/>
                  <a:pt x="155483" y="0"/>
                </a:cubicBezTo>
                <a:cubicBezTo>
                  <a:pt x="241354" y="0"/>
                  <a:pt x="310966" y="69591"/>
                  <a:pt x="310966" y="155435"/>
                </a:cubicBezTo>
                <a:close/>
              </a:path>
            </a:pathLst>
          </a:custGeom>
          <a:solidFill>
            <a:srgbClr val="B2DDC9"/>
          </a:solidFill>
          <a:ln w="9820" cap="flat">
            <a:noFill/>
            <a:prstDash val="solid"/>
            <a:miter/>
          </a:ln>
        </p:spPr>
        <p:txBody>
          <a:bodyPr rtlCol="0" anchor="ctr"/>
          <a:lstStyle/>
          <a:p>
            <a:endParaRPr lang="en-US" dirty="0"/>
          </a:p>
        </p:txBody>
      </p:sp>
      <p:sp>
        <p:nvSpPr>
          <p:cNvPr id="2" name="TextBox 1">
            <a:extLst>
              <a:ext uri="{FF2B5EF4-FFF2-40B4-BE49-F238E27FC236}">
                <a16:creationId xmlns:a16="http://schemas.microsoft.com/office/drawing/2014/main" id="{687CCD32-E34C-FF24-9560-64914BFC5C0F}"/>
              </a:ext>
            </a:extLst>
          </p:cNvPr>
          <p:cNvSpPr txBox="1"/>
          <p:nvPr/>
        </p:nvSpPr>
        <p:spPr>
          <a:xfrm>
            <a:off x="-3510" y="-4194"/>
            <a:ext cx="3344280" cy="6845053"/>
          </a:xfrm>
          <a:prstGeom prst="rect">
            <a:avLst/>
          </a:prstGeom>
          <a:solidFill>
            <a:srgbClr val="06213E"/>
          </a:solidFill>
        </p:spPr>
        <p:txBody>
          <a:bodyPr wrap="square" rtlCol="0">
            <a:spAutoFit/>
          </a:bodyPr>
          <a:lstStyle/>
          <a:p>
            <a:endParaRPr lang="en-IE" dirty="0"/>
          </a:p>
        </p:txBody>
      </p:sp>
      <p:sp>
        <p:nvSpPr>
          <p:cNvPr id="327" name="Graphic 4">
            <a:extLst>
              <a:ext uri="{FF2B5EF4-FFF2-40B4-BE49-F238E27FC236}">
                <a16:creationId xmlns:a16="http://schemas.microsoft.com/office/drawing/2014/main" id="{79689492-3A98-0A43-90DD-AA7EEA761188}"/>
              </a:ext>
            </a:extLst>
          </p:cNvPr>
          <p:cNvSpPr/>
          <p:nvPr/>
        </p:nvSpPr>
        <p:spPr>
          <a:xfrm flipV="1">
            <a:off x="3374336" y="5573264"/>
            <a:ext cx="6769870" cy="278691"/>
          </a:xfrm>
          <a:custGeom>
            <a:avLst/>
            <a:gdLst>
              <a:gd name="connsiteX0" fmla="*/ 3812188 w 3812188"/>
              <a:gd name="connsiteY0" fmla="*/ 0 h 9825"/>
              <a:gd name="connsiteX1" fmla="*/ 0 w 3812188"/>
              <a:gd name="connsiteY1" fmla="*/ 0 h 9825"/>
            </a:gdLst>
            <a:ahLst/>
            <a:cxnLst>
              <a:cxn ang="0">
                <a:pos x="connsiteX0" y="connsiteY0"/>
              </a:cxn>
              <a:cxn ang="0">
                <a:pos x="connsiteX1" y="connsiteY1"/>
              </a:cxn>
            </a:cxnLst>
            <a:rect l="l" t="t" r="r" b="b"/>
            <a:pathLst>
              <a:path w="3812188" h="9825">
                <a:moveTo>
                  <a:pt x="3812188" y="0"/>
                </a:moveTo>
                <a:lnTo>
                  <a:pt x="0" y="0"/>
                </a:lnTo>
              </a:path>
            </a:pathLst>
          </a:custGeom>
          <a:ln w="6959" cap="flat">
            <a:solidFill>
              <a:srgbClr val="000000"/>
            </a:solidFill>
            <a:custDash>
              <a:ds d="212595" sp="212595"/>
            </a:custDash>
            <a:miter/>
          </a:ln>
        </p:spPr>
        <p:txBody>
          <a:bodyPr rtlCol="0" anchor="ctr"/>
          <a:lstStyle/>
          <a:p>
            <a:endParaRPr lang="en-US" dirty="0"/>
          </a:p>
        </p:txBody>
      </p:sp>
      <p:sp>
        <p:nvSpPr>
          <p:cNvPr id="328" name="Graphic 4">
            <a:extLst>
              <a:ext uri="{FF2B5EF4-FFF2-40B4-BE49-F238E27FC236}">
                <a16:creationId xmlns:a16="http://schemas.microsoft.com/office/drawing/2014/main" id="{79689492-3A98-0A43-90DD-AA7EEA761188}"/>
              </a:ext>
            </a:extLst>
          </p:cNvPr>
          <p:cNvSpPr/>
          <p:nvPr/>
        </p:nvSpPr>
        <p:spPr>
          <a:xfrm>
            <a:off x="3340770" y="982089"/>
            <a:ext cx="6803436" cy="45719"/>
          </a:xfrm>
          <a:custGeom>
            <a:avLst/>
            <a:gdLst>
              <a:gd name="connsiteX0" fmla="*/ 7042838 w 7042837"/>
              <a:gd name="connsiteY0" fmla="*/ 0 h 9825"/>
              <a:gd name="connsiteX1" fmla="*/ 0 w 7042837"/>
              <a:gd name="connsiteY1" fmla="*/ 0 h 9825"/>
            </a:gdLst>
            <a:ahLst/>
            <a:cxnLst>
              <a:cxn ang="0">
                <a:pos x="connsiteX0" y="connsiteY0"/>
              </a:cxn>
              <a:cxn ang="0">
                <a:pos x="connsiteX1" y="connsiteY1"/>
              </a:cxn>
            </a:cxnLst>
            <a:rect l="l" t="t" r="r" b="b"/>
            <a:pathLst>
              <a:path w="7042837" h="9825">
                <a:moveTo>
                  <a:pt x="7042838" y="0"/>
                </a:moveTo>
                <a:lnTo>
                  <a:pt x="0" y="0"/>
                </a:lnTo>
              </a:path>
            </a:pathLst>
          </a:custGeom>
          <a:ln w="6959" cap="flat">
            <a:solidFill>
              <a:srgbClr val="000000"/>
            </a:solidFill>
            <a:custDash>
              <a:ds d="212595" sp="212595"/>
            </a:custDash>
            <a:miter/>
          </a:ln>
        </p:spPr>
        <p:txBody>
          <a:bodyPr rtlCol="0" anchor="ctr"/>
          <a:lstStyle/>
          <a:p>
            <a:endParaRPr lang="en-US" dirty="0"/>
          </a:p>
        </p:txBody>
      </p:sp>
      <p:sp>
        <p:nvSpPr>
          <p:cNvPr id="329" name="Graphic 4">
            <a:extLst>
              <a:ext uri="{FF2B5EF4-FFF2-40B4-BE49-F238E27FC236}">
                <a16:creationId xmlns:a16="http://schemas.microsoft.com/office/drawing/2014/main" id="{79689492-3A98-0A43-90DD-AA7EEA761188}"/>
              </a:ext>
            </a:extLst>
          </p:cNvPr>
          <p:cNvSpPr/>
          <p:nvPr/>
        </p:nvSpPr>
        <p:spPr>
          <a:xfrm flipH="1">
            <a:off x="10082417" y="1118177"/>
            <a:ext cx="62565" cy="4271816"/>
          </a:xfrm>
          <a:custGeom>
            <a:avLst/>
            <a:gdLst>
              <a:gd name="connsiteX0" fmla="*/ 0 w 9828"/>
              <a:gd name="connsiteY0" fmla="*/ 3890883 h 3890883"/>
              <a:gd name="connsiteX1" fmla="*/ 0 w 9828"/>
              <a:gd name="connsiteY1" fmla="*/ 0 h 3890883"/>
            </a:gdLst>
            <a:ahLst/>
            <a:cxnLst>
              <a:cxn ang="0">
                <a:pos x="connsiteX0" y="connsiteY0"/>
              </a:cxn>
              <a:cxn ang="0">
                <a:pos x="connsiteX1" y="connsiteY1"/>
              </a:cxn>
            </a:cxnLst>
            <a:rect l="l" t="t" r="r" b="b"/>
            <a:pathLst>
              <a:path w="9828" h="3890883">
                <a:moveTo>
                  <a:pt x="0" y="3890883"/>
                </a:moveTo>
                <a:lnTo>
                  <a:pt x="0" y="0"/>
                </a:lnTo>
              </a:path>
            </a:pathLst>
          </a:custGeom>
          <a:ln w="6959" cap="flat">
            <a:solidFill>
              <a:srgbClr val="000000"/>
            </a:solidFill>
            <a:custDash>
              <a:ds d="212595" sp="212595"/>
            </a:custDash>
            <a:miter/>
          </a:ln>
        </p:spPr>
        <p:txBody>
          <a:bodyPr rtlCol="0" anchor="ctr"/>
          <a:lstStyle/>
          <a:p>
            <a:endParaRPr lang="en-US" dirty="0"/>
          </a:p>
        </p:txBody>
      </p:sp>
      <p:sp>
        <p:nvSpPr>
          <p:cNvPr id="361" name="Graphic 4">
            <a:extLst>
              <a:ext uri="{FF2B5EF4-FFF2-40B4-BE49-F238E27FC236}">
                <a16:creationId xmlns:a16="http://schemas.microsoft.com/office/drawing/2014/main" id="{471EDDE9-5B76-8446-B1F8-02004CEFE977}"/>
              </a:ext>
            </a:extLst>
          </p:cNvPr>
          <p:cNvSpPr/>
          <p:nvPr/>
        </p:nvSpPr>
        <p:spPr>
          <a:xfrm>
            <a:off x="3906244" y="1150139"/>
            <a:ext cx="3021504" cy="803309"/>
          </a:xfrm>
          <a:custGeom>
            <a:avLst/>
            <a:gdLst>
              <a:gd name="connsiteX0" fmla="*/ 0 w 3021504"/>
              <a:gd name="connsiteY0" fmla="*/ 0 h 803309"/>
              <a:gd name="connsiteX1" fmla="*/ 3021504 w 3021504"/>
              <a:gd name="connsiteY1" fmla="*/ 0 h 803309"/>
              <a:gd name="connsiteX2" fmla="*/ 3021504 w 3021504"/>
              <a:gd name="connsiteY2" fmla="*/ 803310 h 803309"/>
              <a:gd name="connsiteX3" fmla="*/ 0 w 3021504"/>
              <a:gd name="connsiteY3" fmla="*/ 803310 h 803309"/>
            </a:gdLst>
            <a:ahLst/>
            <a:cxnLst>
              <a:cxn ang="0">
                <a:pos x="connsiteX0" y="connsiteY0"/>
              </a:cxn>
              <a:cxn ang="0">
                <a:pos x="connsiteX1" y="connsiteY1"/>
              </a:cxn>
              <a:cxn ang="0">
                <a:pos x="connsiteX2" y="connsiteY2"/>
              </a:cxn>
              <a:cxn ang="0">
                <a:pos x="connsiteX3" y="connsiteY3"/>
              </a:cxn>
            </a:cxnLst>
            <a:rect l="l" t="t" r="r" b="b"/>
            <a:pathLst>
              <a:path w="3021504" h="803309">
                <a:moveTo>
                  <a:pt x="0" y="0"/>
                </a:moveTo>
                <a:lnTo>
                  <a:pt x="3021504" y="0"/>
                </a:lnTo>
                <a:lnTo>
                  <a:pt x="3021504" y="803310"/>
                </a:lnTo>
                <a:lnTo>
                  <a:pt x="0" y="803310"/>
                </a:lnTo>
                <a:close/>
              </a:path>
            </a:pathLst>
          </a:custGeom>
          <a:noFill/>
          <a:ln w="9820" cap="flat">
            <a:noFill/>
            <a:prstDash val="solid"/>
            <a:miter/>
          </a:ln>
        </p:spPr>
        <p:txBody>
          <a:bodyPr rtlCol="0" anchor="ctr"/>
          <a:lstStyle/>
          <a:p>
            <a:endParaRPr lang="en-US" dirty="0"/>
          </a:p>
        </p:txBody>
      </p:sp>
      <p:sp>
        <p:nvSpPr>
          <p:cNvPr id="378" name="Graphic 4">
            <a:extLst>
              <a:ext uri="{FF2B5EF4-FFF2-40B4-BE49-F238E27FC236}">
                <a16:creationId xmlns:a16="http://schemas.microsoft.com/office/drawing/2014/main" id="{2F3F9879-7E33-BE41-91CD-B5C1DAFE153F}"/>
              </a:ext>
            </a:extLst>
          </p:cNvPr>
          <p:cNvSpPr/>
          <p:nvPr/>
        </p:nvSpPr>
        <p:spPr>
          <a:xfrm>
            <a:off x="3917055" y="3154188"/>
            <a:ext cx="2324483" cy="144528"/>
          </a:xfrm>
          <a:custGeom>
            <a:avLst/>
            <a:gdLst>
              <a:gd name="connsiteX0" fmla="*/ 0 w 2324483"/>
              <a:gd name="connsiteY0" fmla="*/ 0 h 144528"/>
              <a:gd name="connsiteX1" fmla="*/ 2324484 w 2324483"/>
              <a:gd name="connsiteY1" fmla="*/ 0 h 144528"/>
              <a:gd name="connsiteX2" fmla="*/ 2324484 w 2324483"/>
              <a:gd name="connsiteY2" fmla="*/ 144529 h 144528"/>
              <a:gd name="connsiteX3" fmla="*/ 0 w 2324483"/>
              <a:gd name="connsiteY3" fmla="*/ 144529 h 144528"/>
            </a:gdLst>
            <a:ahLst/>
            <a:cxnLst>
              <a:cxn ang="0">
                <a:pos x="connsiteX0" y="connsiteY0"/>
              </a:cxn>
              <a:cxn ang="0">
                <a:pos x="connsiteX1" y="connsiteY1"/>
              </a:cxn>
              <a:cxn ang="0">
                <a:pos x="connsiteX2" y="connsiteY2"/>
              </a:cxn>
              <a:cxn ang="0">
                <a:pos x="connsiteX3" y="connsiteY3"/>
              </a:cxn>
            </a:cxnLst>
            <a:rect l="l" t="t" r="r" b="b"/>
            <a:pathLst>
              <a:path w="2324483" h="144528">
                <a:moveTo>
                  <a:pt x="0" y="0"/>
                </a:moveTo>
                <a:lnTo>
                  <a:pt x="2324484" y="0"/>
                </a:lnTo>
                <a:lnTo>
                  <a:pt x="2324484" y="144529"/>
                </a:lnTo>
                <a:lnTo>
                  <a:pt x="0" y="144529"/>
                </a:lnTo>
                <a:close/>
              </a:path>
            </a:pathLst>
          </a:custGeom>
          <a:noFill/>
          <a:ln w="9820" cap="flat">
            <a:noFill/>
            <a:prstDash val="solid"/>
            <a:miter/>
          </a:ln>
        </p:spPr>
        <p:txBody>
          <a:bodyPr rtlCol="0" anchor="ctr"/>
          <a:lstStyle/>
          <a:p>
            <a:endParaRPr lang="en-US" dirty="0"/>
          </a:p>
        </p:txBody>
      </p:sp>
      <p:sp>
        <p:nvSpPr>
          <p:cNvPr id="380" name="Graphic 4">
            <a:extLst>
              <a:ext uri="{FF2B5EF4-FFF2-40B4-BE49-F238E27FC236}">
                <a16:creationId xmlns:a16="http://schemas.microsoft.com/office/drawing/2014/main" id="{86ED6473-D951-0C4B-85E5-11A159A757B5}"/>
              </a:ext>
            </a:extLst>
          </p:cNvPr>
          <p:cNvSpPr/>
          <p:nvPr/>
        </p:nvSpPr>
        <p:spPr>
          <a:xfrm>
            <a:off x="7229684" y="1646452"/>
            <a:ext cx="2308168" cy="461293"/>
          </a:xfrm>
          <a:custGeom>
            <a:avLst/>
            <a:gdLst>
              <a:gd name="connsiteX0" fmla="*/ 0 w 2308168"/>
              <a:gd name="connsiteY0" fmla="*/ 0 h 461293"/>
              <a:gd name="connsiteX1" fmla="*/ 2308168 w 2308168"/>
              <a:gd name="connsiteY1" fmla="*/ 0 h 461293"/>
              <a:gd name="connsiteX2" fmla="*/ 2308168 w 2308168"/>
              <a:gd name="connsiteY2" fmla="*/ 461294 h 461293"/>
              <a:gd name="connsiteX3" fmla="*/ 0 w 2308168"/>
              <a:gd name="connsiteY3" fmla="*/ 461294 h 461293"/>
            </a:gdLst>
            <a:ahLst/>
            <a:cxnLst>
              <a:cxn ang="0">
                <a:pos x="connsiteX0" y="connsiteY0"/>
              </a:cxn>
              <a:cxn ang="0">
                <a:pos x="connsiteX1" y="connsiteY1"/>
              </a:cxn>
              <a:cxn ang="0">
                <a:pos x="connsiteX2" y="connsiteY2"/>
              </a:cxn>
              <a:cxn ang="0">
                <a:pos x="connsiteX3" y="connsiteY3"/>
              </a:cxn>
            </a:cxnLst>
            <a:rect l="l" t="t" r="r" b="b"/>
            <a:pathLst>
              <a:path w="2308168" h="461293">
                <a:moveTo>
                  <a:pt x="0" y="0"/>
                </a:moveTo>
                <a:lnTo>
                  <a:pt x="2308168" y="0"/>
                </a:lnTo>
                <a:lnTo>
                  <a:pt x="2308168" y="461294"/>
                </a:lnTo>
                <a:lnTo>
                  <a:pt x="0" y="461294"/>
                </a:lnTo>
                <a:close/>
              </a:path>
            </a:pathLst>
          </a:custGeom>
          <a:noFill/>
          <a:ln w="9820" cap="flat">
            <a:noFill/>
            <a:prstDash val="solid"/>
            <a:miter/>
          </a:ln>
        </p:spPr>
        <p:txBody>
          <a:bodyPr rtlCol="0" anchor="ctr"/>
          <a:lstStyle/>
          <a:p>
            <a:endParaRPr lang="en-US" dirty="0"/>
          </a:p>
        </p:txBody>
      </p:sp>
      <p:sp>
        <p:nvSpPr>
          <p:cNvPr id="405" name="Graphic 4">
            <a:extLst>
              <a:ext uri="{FF2B5EF4-FFF2-40B4-BE49-F238E27FC236}">
                <a16:creationId xmlns:a16="http://schemas.microsoft.com/office/drawing/2014/main" id="{9C84E22C-351D-6949-9DC8-AF6802650F73}"/>
              </a:ext>
            </a:extLst>
          </p:cNvPr>
          <p:cNvSpPr/>
          <p:nvPr/>
        </p:nvSpPr>
        <p:spPr>
          <a:xfrm>
            <a:off x="7344467" y="3817292"/>
            <a:ext cx="2649405" cy="693660"/>
          </a:xfrm>
          <a:custGeom>
            <a:avLst/>
            <a:gdLst>
              <a:gd name="connsiteX0" fmla="*/ 0 w 2649405"/>
              <a:gd name="connsiteY0" fmla="*/ 0 h 693660"/>
              <a:gd name="connsiteX1" fmla="*/ 2649406 w 2649405"/>
              <a:gd name="connsiteY1" fmla="*/ 0 h 693660"/>
              <a:gd name="connsiteX2" fmla="*/ 2649406 w 2649405"/>
              <a:gd name="connsiteY2" fmla="*/ 693660 h 693660"/>
              <a:gd name="connsiteX3" fmla="*/ 0 w 2649405"/>
              <a:gd name="connsiteY3" fmla="*/ 693660 h 693660"/>
            </a:gdLst>
            <a:ahLst/>
            <a:cxnLst>
              <a:cxn ang="0">
                <a:pos x="connsiteX0" y="connsiteY0"/>
              </a:cxn>
              <a:cxn ang="0">
                <a:pos x="connsiteX1" y="connsiteY1"/>
              </a:cxn>
              <a:cxn ang="0">
                <a:pos x="connsiteX2" y="connsiteY2"/>
              </a:cxn>
              <a:cxn ang="0">
                <a:pos x="connsiteX3" y="connsiteY3"/>
              </a:cxn>
            </a:cxnLst>
            <a:rect l="l" t="t" r="r" b="b"/>
            <a:pathLst>
              <a:path w="2649405" h="693660">
                <a:moveTo>
                  <a:pt x="0" y="0"/>
                </a:moveTo>
                <a:lnTo>
                  <a:pt x="2649406" y="0"/>
                </a:lnTo>
                <a:lnTo>
                  <a:pt x="2649406" y="693660"/>
                </a:lnTo>
                <a:lnTo>
                  <a:pt x="0" y="693660"/>
                </a:lnTo>
                <a:close/>
              </a:path>
            </a:pathLst>
          </a:custGeom>
          <a:noFill/>
          <a:ln w="9820" cap="flat">
            <a:noFill/>
            <a:prstDash val="solid"/>
            <a:miter/>
          </a:ln>
        </p:spPr>
        <p:txBody>
          <a:bodyPr rtlCol="0" anchor="ctr"/>
          <a:lstStyle/>
          <a:p>
            <a:endParaRPr lang="en-US" dirty="0"/>
          </a:p>
        </p:txBody>
      </p:sp>
      <p:sp>
        <p:nvSpPr>
          <p:cNvPr id="408" name="Graphic 4">
            <a:extLst>
              <a:ext uri="{FF2B5EF4-FFF2-40B4-BE49-F238E27FC236}">
                <a16:creationId xmlns:a16="http://schemas.microsoft.com/office/drawing/2014/main" id="{DF170257-2C1C-6045-87B0-01AB5AF4AE1C}"/>
              </a:ext>
            </a:extLst>
          </p:cNvPr>
          <p:cNvSpPr/>
          <p:nvPr/>
        </p:nvSpPr>
        <p:spPr>
          <a:xfrm>
            <a:off x="3975140" y="3718549"/>
            <a:ext cx="2324483" cy="144528"/>
          </a:xfrm>
          <a:custGeom>
            <a:avLst/>
            <a:gdLst>
              <a:gd name="connsiteX0" fmla="*/ 0 w 2324483"/>
              <a:gd name="connsiteY0" fmla="*/ 0 h 144528"/>
              <a:gd name="connsiteX1" fmla="*/ 2324483 w 2324483"/>
              <a:gd name="connsiteY1" fmla="*/ 0 h 144528"/>
              <a:gd name="connsiteX2" fmla="*/ 2324483 w 2324483"/>
              <a:gd name="connsiteY2" fmla="*/ 144529 h 144528"/>
              <a:gd name="connsiteX3" fmla="*/ 0 w 2324483"/>
              <a:gd name="connsiteY3" fmla="*/ 144529 h 144528"/>
            </a:gdLst>
            <a:ahLst/>
            <a:cxnLst>
              <a:cxn ang="0">
                <a:pos x="connsiteX0" y="connsiteY0"/>
              </a:cxn>
              <a:cxn ang="0">
                <a:pos x="connsiteX1" y="connsiteY1"/>
              </a:cxn>
              <a:cxn ang="0">
                <a:pos x="connsiteX2" y="connsiteY2"/>
              </a:cxn>
              <a:cxn ang="0">
                <a:pos x="connsiteX3" y="connsiteY3"/>
              </a:cxn>
            </a:cxnLst>
            <a:rect l="l" t="t" r="r" b="b"/>
            <a:pathLst>
              <a:path w="2324483" h="144528">
                <a:moveTo>
                  <a:pt x="0" y="0"/>
                </a:moveTo>
                <a:lnTo>
                  <a:pt x="2324483" y="0"/>
                </a:lnTo>
                <a:lnTo>
                  <a:pt x="2324483" y="144529"/>
                </a:lnTo>
                <a:lnTo>
                  <a:pt x="0" y="144529"/>
                </a:lnTo>
                <a:close/>
              </a:path>
            </a:pathLst>
          </a:custGeom>
          <a:noFill/>
          <a:ln w="9820" cap="flat">
            <a:noFill/>
            <a:prstDash val="solid"/>
            <a:miter/>
          </a:ln>
        </p:spPr>
        <p:txBody>
          <a:bodyPr rtlCol="0" anchor="ctr"/>
          <a:lstStyle/>
          <a:p>
            <a:endParaRPr lang="en-US" dirty="0"/>
          </a:p>
        </p:txBody>
      </p:sp>
      <p:grpSp>
        <p:nvGrpSpPr>
          <p:cNvPr id="420" name="Graphic 4">
            <a:extLst>
              <a:ext uri="{FF2B5EF4-FFF2-40B4-BE49-F238E27FC236}">
                <a16:creationId xmlns:a16="http://schemas.microsoft.com/office/drawing/2014/main" id="{E9AC2D06-4177-624A-8B77-FD99ED65A1BC}"/>
              </a:ext>
            </a:extLst>
          </p:cNvPr>
          <p:cNvGrpSpPr/>
          <p:nvPr/>
        </p:nvGrpSpPr>
        <p:grpSpPr>
          <a:xfrm>
            <a:off x="8239051" y="6538941"/>
            <a:ext cx="1529779" cy="267442"/>
            <a:chOff x="8198828" y="6381771"/>
            <a:chExt cx="1529779" cy="267442"/>
          </a:xfrm>
        </p:grpSpPr>
        <p:grpSp>
          <p:nvGrpSpPr>
            <p:cNvPr id="421" name="Graphic 4">
              <a:extLst>
                <a:ext uri="{FF2B5EF4-FFF2-40B4-BE49-F238E27FC236}">
                  <a16:creationId xmlns:a16="http://schemas.microsoft.com/office/drawing/2014/main" id="{80002E1B-97A6-CF46-8128-FEAB1BE3C3EF}"/>
                </a:ext>
              </a:extLst>
            </p:cNvPr>
            <p:cNvGrpSpPr/>
            <p:nvPr/>
          </p:nvGrpSpPr>
          <p:grpSpPr>
            <a:xfrm>
              <a:off x="9082891" y="6383049"/>
              <a:ext cx="645716" cy="140696"/>
              <a:chOff x="9082891" y="6383049"/>
              <a:chExt cx="645716" cy="140696"/>
            </a:xfrm>
          </p:grpSpPr>
          <p:sp>
            <p:nvSpPr>
              <p:cNvPr id="422" name="Freeform 421">
                <a:extLst>
                  <a:ext uri="{FF2B5EF4-FFF2-40B4-BE49-F238E27FC236}">
                    <a16:creationId xmlns:a16="http://schemas.microsoft.com/office/drawing/2014/main" id="{9379D63A-6668-0248-BB1F-EEA68681A363}"/>
                  </a:ext>
                </a:extLst>
              </p:cNvPr>
              <p:cNvSpPr/>
              <p:nvPr/>
            </p:nvSpPr>
            <p:spPr>
              <a:xfrm>
                <a:off x="9082891" y="6383049"/>
                <a:ext cx="207474" cy="139812"/>
              </a:xfrm>
              <a:custGeom>
                <a:avLst/>
                <a:gdLst>
                  <a:gd name="connsiteX0" fmla="*/ 0 w 207474"/>
                  <a:gd name="connsiteY0" fmla="*/ 0 h 139812"/>
                  <a:gd name="connsiteX1" fmla="*/ 207474 w 207474"/>
                  <a:gd name="connsiteY1" fmla="*/ 0 h 139812"/>
                  <a:gd name="connsiteX2" fmla="*/ 207474 w 207474"/>
                  <a:gd name="connsiteY2" fmla="*/ 139812 h 139812"/>
                  <a:gd name="connsiteX3" fmla="*/ 0 w 207474"/>
                  <a:gd name="connsiteY3" fmla="*/ 139812 h 139812"/>
                </a:gdLst>
                <a:ahLst/>
                <a:cxnLst>
                  <a:cxn ang="0">
                    <a:pos x="connsiteX0" y="connsiteY0"/>
                  </a:cxn>
                  <a:cxn ang="0">
                    <a:pos x="connsiteX1" y="connsiteY1"/>
                  </a:cxn>
                  <a:cxn ang="0">
                    <a:pos x="connsiteX2" y="connsiteY2"/>
                  </a:cxn>
                  <a:cxn ang="0">
                    <a:pos x="connsiteX3" y="connsiteY3"/>
                  </a:cxn>
                </a:cxnLst>
                <a:rect l="l" t="t" r="r" b="b"/>
                <a:pathLst>
                  <a:path w="207474" h="139812">
                    <a:moveTo>
                      <a:pt x="0" y="0"/>
                    </a:moveTo>
                    <a:lnTo>
                      <a:pt x="207474" y="0"/>
                    </a:lnTo>
                    <a:lnTo>
                      <a:pt x="207474" y="139812"/>
                    </a:lnTo>
                    <a:lnTo>
                      <a:pt x="0" y="139812"/>
                    </a:lnTo>
                    <a:close/>
                  </a:path>
                </a:pathLst>
              </a:custGeom>
              <a:solidFill>
                <a:srgbClr val="23509E"/>
              </a:solidFill>
              <a:ln w="9820" cap="flat">
                <a:noFill/>
                <a:prstDash val="solid"/>
                <a:miter/>
              </a:ln>
            </p:spPr>
            <p:txBody>
              <a:bodyPr rtlCol="0" anchor="ctr"/>
              <a:lstStyle/>
              <a:p>
                <a:endParaRPr lang="en-US" dirty="0"/>
              </a:p>
            </p:txBody>
          </p:sp>
          <p:sp>
            <p:nvSpPr>
              <p:cNvPr id="423" name="Freeform 422">
                <a:extLst>
                  <a:ext uri="{FF2B5EF4-FFF2-40B4-BE49-F238E27FC236}">
                    <a16:creationId xmlns:a16="http://schemas.microsoft.com/office/drawing/2014/main" id="{D573B0CA-DBCB-8347-A426-758C1E46B510}"/>
                  </a:ext>
                </a:extLst>
              </p:cNvPr>
              <p:cNvSpPr/>
              <p:nvPr/>
            </p:nvSpPr>
            <p:spPr>
              <a:xfrm>
                <a:off x="9224516" y="6445930"/>
                <a:ext cx="14152" cy="12674"/>
              </a:xfrm>
              <a:custGeom>
                <a:avLst/>
                <a:gdLst>
                  <a:gd name="connsiteX0" fmla="*/ 14153 w 14152"/>
                  <a:gd name="connsiteY0" fmla="*/ 4716 h 12674"/>
                  <a:gd name="connsiteX1" fmla="*/ 11990 w 14152"/>
                  <a:gd name="connsiteY1" fmla="*/ 4716 h 12674"/>
                  <a:gd name="connsiteX2" fmla="*/ 8747 w 14152"/>
                  <a:gd name="connsiteY2" fmla="*/ 4618 h 12674"/>
                  <a:gd name="connsiteX3" fmla="*/ 7764 w 14152"/>
                  <a:gd name="connsiteY3" fmla="*/ 1768 h 12674"/>
                  <a:gd name="connsiteX4" fmla="*/ 7076 w 14152"/>
                  <a:gd name="connsiteY4" fmla="*/ 0 h 12674"/>
                  <a:gd name="connsiteX5" fmla="*/ 6388 w 14152"/>
                  <a:gd name="connsiteY5" fmla="*/ 1768 h 12674"/>
                  <a:gd name="connsiteX6" fmla="*/ 5307 w 14152"/>
                  <a:gd name="connsiteY6" fmla="*/ 4618 h 12674"/>
                  <a:gd name="connsiteX7" fmla="*/ 2162 w 14152"/>
                  <a:gd name="connsiteY7" fmla="*/ 4716 h 12674"/>
                  <a:gd name="connsiteX8" fmla="*/ 0 w 14152"/>
                  <a:gd name="connsiteY8" fmla="*/ 4716 h 12674"/>
                  <a:gd name="connsiteX9" fmla="*/ 1769 w 14152"/>
                  <a:gd name="connsiteY9" fmla="*/ 5993 h 12674"/>
                  <a:gd name="connsiteX10" fmla="*/ 4226 w 14152"/>
                  <a:gd name="connsiteY10" fmla="*/ 7860 h 12674"/>
                  <a:gd name="connsiteX11" fmla="*/ 3341 w 14152"/>
                  <a:gd name="connsiteY11" fmla="*/ 10710 h 12674"/>
                  <a:gd name="connsiteX12" fmla="*/ 2752 w 14152"/>
                  <a:gd name="connsiteY12" fmla="*/ 12674 h 12674"/>
                  <a:gd name="connsiteX13" fmla="*/ 4423 w 14152"/>
                  <a:gd name="connsiteY13" fmla="*/ 11495 h 12674"/>
                  <a:gd name="connsiteX14" fmla="*/ 7076 w 14152"/>
                  <a:gd name="connsiteY14" fmla="*/ 9727 h 12674"/>
                  <a:gd name="connsiteX15" fmla="*/ 9730 w 14152"/>
                  <a:gd name="connsiteY15" fmla="*/ 11495 h 12674"/>
                  <a:gd name="connsiteX16" fmla="*/ 11401 w 14152"/>
                  <a:gd name="connsiteY16" fmla="*/ 12674 h 12674"/>
                  <a:gd name="connsiteX17" fmla="*/ 9828 w 14152"/>
                  <a:gd name="connsiteY17" fmla="*/ 7860 h 12674"/>
                  <a:gd name="connsiteX18" fmla="*/ 14153 w 14152"/>
                  <a:gd name="connsiteY18" fmla="*/ 4716 h 1267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14152" h="12674">
                    <a:moveTo>
                      <a:pt x="14153" y="4716"/>
                    </a:moveTo>
                    <a:lnTo>
                      <a:pt x="11990" y="4716"/>
                    </a:lnTo>
                    <a:lnTo>
                      <a:pt x="8747" y="4618"/>
                    </a:lnTo>
                    <a:lnTo>
                      <a:pt x="7764" y="1768"/>
                    </a:lnTo>
                    <a:lnTo>
                      <a:pt x="7076" y="0"/>
                    </a:lnTo>
                    <a:lnTo>
                      <a:pt x="6388" y="1768"/>
                    </a:lnTo>
                    <a:lnTo>
                      <a:pt x="5307" y="4618"/>
                    </a:lnTo>
                    <a:lnTo>
                      <a:pt x="2162" y="4716"/>
                    </a:lnTo>
                    <a:lnTo>
                      <a:pt x="0" y="4716"/>
                    </a:lnTo>
                    <a:lnTo>
                      <a:pt x="1769" y="5993"/>
                    </a:lnTo>
                    <a:lnTo>
                      <a:pt x="4226" y="7860"/>
                    </a:lnTo>
                    <a:lnTo>
                      <a:pt x="3341" y="10710"/>
                    </a:lnTo>
                    <a:lnTo>
                      <a:pt x="2752" y="12674"/>
                    </a:lnTo>
                    <a:lnTo>
                      <a:pt x="4423" y="11495"/>
                    </a:lnTo>
                    <a:lnTo>
                      <a:pt x="7076" y="9727"/>
                    </a:lnTo>
                    <a:lnTo>
                      <a:pt x="9730" y="11495"/>
                    </a:lnTo>
                    <a:lnTo>
                      <a:pt x="11401" y="12674"/>
                    </a:lnTo>
                    <a:lnTo>
                      <a:pt x="9828" y="7860"/>
                    </a:lnTo>
                    <a:lnTo>
                      <a:pt x="14153" y="4716"/>
                    </a:lnTo>
                  </a:path>
                </a:pathLst>
              </a:custGeom>
              <a:solidFill>
                <a:srgbClr val="F8EB37"/>
              </a:solidFill>
              <a:ln w="9820" cap="flat">
                <a:noFill/>
                <a:prstDash val="solid"/>
                <a:miter/>
              </a:ln>
            </p:spPr>
            <p:txBody>
              <a:bodyPr rtlCol="0" anchor="ctr"/>
              <a:lstStyle/>
              <a:p>
                <a:endParaRPr lang="en-US" dirty="0"/>
              </a:p>
            </p:txBody>
          </p:sp>
          <p:sp>
            <p:nvSpPr>
              <p:cNvPr id="424" name="Freeform 423">
                <a:extLst>
                  <a:ext uri="{FF2B5EF4-FFF2-40B4-BE49-F238E27FC236}">
                    <a16:creationId xmlns:a16="http://schemas.microsoft.com/office/drawing/2014/main" id="{5409B830-06A6-8343-8F27-E058778129B3}"/>
                  </a:ext>
                </a:extLst>
              </p:cNvPr>
              <p:cNvSpPr/>
              <p:nvPr/>
            </p:nvSpPr>
            <p:spPr>
              <a:xfrm>
                <a:off x="9223140" y="6444554"/>
                <a:ext cx="17002" cy="15131"/>
              </a:xfrm>
              <a:custGeom>
                <a:avLst/>
                <a:gdLst>
                  <a:gd name="connsiteX0" fmla="*/ 13661 w 17002"/>
                  <a:gd name="connsiteY0" fmla="*/ 15131 h 15131"/>
                  <a:gd name="connsiteX1" fmla="*/ 8452 w 17002"/>
                  <a:gd name="connsiteY1" fmla="*/ 11692 h 15131"/>
                  <a:gd name="connsiteX2" fmla="*/ 3243 w 17002"/>
                  <a:gd name="connsiteY2" fmla="*/ 15131 h 15131"/>
                  <a:gd name="connsiteX3" fmla="*/ 5111 w 17002"/>
                  <a:gd name="connsiteY3" fmla="*/ 9432 h 15131"/>
                  <a:gd name="connsiteX4" fmla="*/ 0 w 17002"/>
                  <a:gd name="connsiteY4" fmla="*/ 5699 h 15131"/>
                  <a:gd name="connsiteX5" fmla="*/ 6389 w 17002"/>
                  <a:gd name="connsiteY5" fmla="*/ 5600 h 15131"/>
                  <a:gd name="connsiteX6" fmla="*/ 8452 w 17002"/>
                  <a:gd name="connsiteY6" fmla="*/ 0 h 15131"/>
                  <a:gd name="connsiteX7" fmla="*/ 10516 w 17002"/>
                  <a:gd name="connsiteY7" fmla="*/ 5600 h 15131"/>
                  <a:gd name="connsiteX8" fmla="*/ 17003 w 17002"/>
                  <a:gd name="connsiteY8" fmla="*/ 5699 h 15131"/>
                  <a:gd name="connsiteX9" fmla="*/ 11892 w 17002"/>
                  <a:gd name="connsiteY9" fmla="*/ 9432 h 15131"/>
                  <a:gd name="connsiteX10" fmla="*/ 13661 w 17002"/>
                  <a:gd name="connsiteY10" fmla="*/ 15131 h 15131"/>
                  <a:gd name="connsiteX11" fmla="*/ 2752 w 17002"/>
                  <a:gd name="connsiteY11" fmla="*/ 6583 h 15131"/>
                  <a:gd name="connsiteX12" fmla="*/ 6192 w 17002"/>
                  <a:gd name="connsiteY12" fmla="*/ 9040 h 15131"/>
                  <a:gd name="connsiteX13" fmla="*/ 4914 w 17002"/>
                  <a:gd name="connsiteY13" fmla="*/ 12871 h 15131"/>
                  <a:gd name="connsiteX14" fmla="*/ 8354 w 17002"/>
                  <a:gd name="connsiteY14" fmla="*/ 10611 h 15131"/>
                  <a:gd name="connsiteX15" fmla="*/ 11892 w 17002"/>
                  <a:gd name="connsiteY15" fmla="*/ 12871 h 15131"/>
                  <a:gd name="connsiteX16" fmla="*/ 10615 w 17002"/>
                  <a:gd name="connsiteY16" fmla="*/ 9040 h 15131"/>
                  <a:gd name="connsiteX17" fmla="*/ 14054 w 17002"/>
                  <a:gd name="connsiteY17" fmla="*/ 6583 h 15131"/>
                  <a:gd name="connsiteX18" fmla="*/ 9730 w 17002"/>
                  <a:gd name="connsiteY18" fmla="*/ 6485 h 15131"/>
                  <a:gd name="connsiteX19" fmla="*/ 8354 w 17002"/>
                  <a:gd name="connsiteY19" fmla="*/ 2653 h 15131"/>
                  <a:gd name="connsiteX20" fmla="*/ 6978 w 17002"/>
                  <a:gd name="connsiteY20" fmla="*/ 6485 h 15131"/>
                  <a:gd name="connsiteX21" fmla="*/ 2752 w 17002"/>
                  <a:gd name="connsiteY21" fmla="*/ 6583 h 151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17002" h="15131">
                    <a:moveTo>
                      <a:pt x="13661" y="15131"/>
                    </a:moveTo>
                    <a:lnTo>
                      <a:pt x="8452" y="11692"/>
                    </a:lnTo>
                    <a:lnTo>
                      <a:pt x="3243" y="15131"/>
                    </a:lnTo>
                    <a:lnTo>
                      <a:pt x="5111" y="9432"/>
                    </a:lnTo>
                    <a:lnTo>
                      <a:pt x="0" y="5699"/>
                    </a:lnTo>
                    <a:lnTo>
                      <a:pt x="6389" y="5600"/>
                    </a:lnTo>
                    <a:lnTo>
                      <a:pt x="8452" y="0"/>
                    </a:lnTo>
                    <a:lnTo>
                      <a:pt x="10516" y="5600"/>
                    </a:lnTo>
                    <a:lnTo>
                      <a:pt x="17003" y="5699"/>
                    </a:lnTo>
                    <a:lnTo>
                      <a:pt x="11892" y="9432"/>
                    </a:lnTo>
                    <a:lnTo>
                      <a:pt x="13661" y="15131"/>
                    </a:lnTo>
                    <a:close/>
                    <a:moveTo>
                      <a:pt x="2752" y="6583"/>
                    </a:moveTo>
                    <a:lnTo>
                      <a:pt x="6192" y="9040"/>
                    </a:lnTo>
                    <a:lnTo>
                      <a:pt x="4914" y="12871"/>
                    </a:lnTo>
                    <a:lnTo>
                      <a:pt x="8354" y="10611"/>
                    </a:lnTo>
                    <a:lnTo>
                      <a:pt x="11892" y="12871"/>
                    </a:lnTo>
                    <a:lnTo>
                      <a:pt x="10615" y="9040"/>
                    </a:lnTo>
                    <a:lnTo>
                      <a:pt x="14054" y="6583"/>
                    </a:lnTo>
                    <a:lnTo>
                      <a:pt x="9730" y="6485"/>
                    </a:lnTo>
                    <a:lnTo>
                      <a:pt x="8354" y="2653"/>
                    </a:lnTo>
                    <a:lnTo>
                      <a:pt x="6978" y="6485"/>
                    </a:lnTo>
                    <a:lnTo>
                      <a:pt x="2752" y="6583"/>
                    </a:lnTo>
                    <a:close/>
                  </a:path>
                </a:pathLst>
              </a:custGeom>
              <a:solidFill>
                <a:srgbClr val="F8EB37"/>
              </a:solidFill>
              <a:ln w="9820" cap="flat">
                <a:noFill/>
                <a:prstDash val="solid"/>
                <a:miter/>
              </a:ln>
            </p:spPr>
            <p:txBody>
              <a:bodyPr rtlCol="0" anchor="ctr"/>
              <a:lstStyle/>
              <a:p>
                <a:endParaRPr lang="en-US" dirty="0"/>
              </a:p>
            </p:txBody>
          </p:sp>
          <p:sp>
            <p:nvSpPr>
              <p:cNvPr id="425" name="Freeform 424">
                <a:extLst>
                  <a:ext uri="{FF2B5EF4-FFF2-40B4-BE49-F238E27FC236}">
                    <a16:creationId xmlns:a16="http://schemas.microsoft.com/office/drawing/2014/main" id="{782BE80B-3B71-3540-A0D5-72F6512D2002}"/>
                  </a:ext>
                </a:extLst>
              </p:cNvPr>
              <p:cNvSpPr/>
              <p:nvPr/>
            </p:nvSpPr>
            <p:spPr>
              <a:xfrm>
                <a:off x="9218521" y="6423332"/>
                <a:ext cx="14152" cy="12674"/>
              </a:xfrm>
              <a:custGeom>
                <a:avLst/>
                <a:gdLst>
                  <a:gd name="connsiteX0" fmla="*/ 4226 w 14152"/>
                  <a:gd name="connsiteY0" fmla="*/ 7860 h 12674"/>
                  <a:gd name="connsiteX1" fmla="*/ 3341 w 14152"/>
                  <a:gd name="connsiteY1" fmla="*/ 10709 h 12674"/>
                  <a:gd name="connsiteX2" fmla="*/ 2752 w 14152"/>
                  <a:gd name="connsiteY2" fmla="*/ 12674 h 12674"/>
                  <a:gd name="connsiteX3" fmla="*/ 4422 w 14152"/>
                  <a:gd name="connsiteY3" fmla="*/ 11594 h 12674"/>
                  <a:gd name="connsiteX4" fmla="*/ 7076 w 14152"/>
                  <a:gd name="connsiteY4" fmla="*/ 9825 h 12674"/>
                  <a:gd name="connsiteX5" fmla="*/ 9730 w 14152"/>
                  <a:gd name="connsiteY5" fmla="*/ 11594 h 12674"/>
                  <a:gd name="connsiteX6" fmla="*/ 11401 w 14152"/>
                  <a:gd name="connsiteY6" fmla="*/ 12674 h 12674"/>
                  <a:gd name="connsiteX7" fmla="*/ 10811 w 14152"/>
                  <a:gd name="connsiteY7" fmla="*/ 10709 h 12674"/>
                  <a:gd name="connsiteX8" fmla="*/ 9828 w 14152"/>
                  <a:gd name="connsiteY8" fmla="*/ 7860 h 12674"/>
                  <a:gd name="connsiteX9" fmla="*/ 12383 w 14152"/>
                  <a:gd name="connsiteY9" fmla="*/ 6092 h 12674"/>
                  <a:gd name="connsiteX10" fmla="*/ 14153 w 14152"/>
                  <a:gd name="connsiteY10" fmla="*/ 4814 h 12674"/>
                  <a:gd name="connsiteX11" fmla="*/ 11990 w 14152"/>
                  <a:gd name="connsiteY11" fmla="*/ 4716 h 12674"/>
                  <a:gd name="connsiteX12" fmla="*/ 8747 w 14152"/>
                  <a:gd name="connsiteY12" fmla="*/ 4716 h 12674"/>
                  <a:gd name="connsiteX13" fmla="*/ 7764 w 14152"/>
                  <a:gd name="connsiteY13" fmla="*/ 1867 h 12674"/>
                  <a:gd name="connsiteX14" fmla="*/ 7076 w 14152"/>
                  <a:gd name="connsiteY14" fmla="*/ 0 h 12674"/>
                  <a:gd name="connsiteX15" fmla="*/ 6388 w 14152"/>
                  <a:gd name="connsiteY15" fmla="*/ 1867 h 12674"/>
                  <a:gd name="connsiteX16" fmla="*/ 5307 w 14152"/>
                  <a:gd name="connsiteY16" fmla="*/ 4716 h 12674"/>
                  <a:gd name="connsiteX17" fmla="*/ 2162 w 14152"/>
                  <a:gd name="connsiteY17" fmla="*/ 4716 h 12674"/>
                  <a:gd name="connsiteX18" fmla="*/ 0 w 14152"/>
                  <a:gd name="connsiteY18" fmla="*/ 4814 h 12674"/>
                  <a:gd name="connsiteX19" fmla="*/ 1769 w 14152"/>
                  <a:gd name="connsiteY19" fmla="*/ 6092 h 12674"/>
                  <a:gd name="connsiteX20" fmla="*/ 4226 w 14152"/>
                  <a:gd name="connsiteY20" fmla="*/ 7860 h 1267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14152" h="12674">
                    <a:moveTo>
                      <a:pt x="4226" y="7860"/>
                    </a:moveTo>
                    <a:lnTo>
                      <a:pt x="3341" y="10709"/>
                    </a:lnTo>
                    <a:lnTo>
                      <a:pt x="2752" y="12674"/>
                    </a:lnTo>
                    <a:lnTo>
                      <a:pt x="4422" y="11594"/>
                    </a:lnTo>
                    <a:lnTo>
                      <a:pt x="7076" y="9825"/>
                    </a:lnTo>
                    <a:lnTo>
                      <a:pt x="9730" y="11594"/>
                    </a:lnTo>
                    <a:lnTo>
                      <a:pt x="11401" y="12674"/>
                    </a:lnTo>
                    <a:lnTo>
                      <a:pt x="10811" y="10709"/>
                    </a:lnTo>
                    <a:lnTo>
                      <a:pt x="9828" y="7860"/>
                    </a:lnTo>
                    <a:lnTo>
                      <a:pt x="12383" y="6092"/>
                    </a:lnTo>
                    <a:lnTo>
                      <a:pt x="14153" y="4814"/>
                    </a:lnTo>
                    <a:lnTo>
                      <a:pt x="11990" y="4716"/>
                    </a:lnTo>
                    <a:lnTo>
                      <a:pt x="8747" y="4716"/>
                    </a:lnTo>
                    <a:lnTo>
                      <a:pt x="7764" y="1867"/>
                    </a:lnTo>
                    <a:lnTo>
                      <a:pt x="7076" y="0"/>
                    </a:lnTo>
                    <a:lnTo>
                      <a:pt x="6388" y="1867"/>
                    </a:lnTo>
                    <a:lnTo>
                      <a:pt x="5307" y="4716"/>
                    </a:lnTo>
                    <a:lnTo>
                      <a:pt x="2162" y="4716"/>
                    </a:lnTo>
                    <a:lnTo>
                      <a:pt x="0" y="4814"/>
                    </a:lnTo>
                    <a:lnTo>
                      <a:pt x="1769" y="6092"/>
                    </a:lnTo>
                    <a:lnTo>
                      <a:pt x="4226" y="7860"/>
                    </a:lnTo>
                  </a:path>
                </a:pathLst>
              </a:custGeom>
              <a:solidFill>
                <a:srgbClr val="F8EB37"/>
              </a:solidFill>
              <a:ln w="9820" cap="flat">
                <a:noFill/>
                <a:prstDash val="solid"/>
                <a:miter/>
              </a:ln>
            </p:spPr>
            <p:txBody>
              <a:bodyPr rtlCol="0" anchor="ctr"/>
              <a:lstStyle/>
              <a:p>
                <a:endParaRPr lang="en-US" dirty="0"/>
              </a:p>
            </p:txBody>
          </p:sp>
          <p:sp>
            <p:nvSpPr>
              <p:cNvPr id="426" name="Freeform 425">
                <a:extLst>
                  <a:ext uri="{FF2B5EF4-FFF2-40B4-BE49-F238E27FC236}">
                    <a16:creationId xmlns:a16="http://schemas.microsoft.com/office/drawing/2014/main" id="{67DC463A-88DA-0049-9F4C-69430E07716E}"/>
                  </a:ext>
                </a:extLst>
              </p:cNvPr>
              <p:cNvSpPr/>
              <p:nvPr/>
            </p:nvSpPr>
            <p:spPr>
              <a:xfrm>
                <a:off x="9217046" y="6421956"/>
                <a:ext cx="17002" cy="15130"/>
              </a:xfrm>
              <a:custGeom>
                <a:avLst/>
                <a:gdLst>
                  <a:gd name="connsiteX0" fmla="*/ 13661 w 17002"/>
                  <a:gd name="connsiteY0" fmla="*/ 15131 h 15130"/>
                  <a:gd name="connsiteX1" fmla="*/ 8452 w 17002"/>
                  <a:gd name="connsiteY1" fmla="*/ 11692 h 15130"/>
                  <a:gd name="connsiteX2" fmla="*/ 3243 w 17002"/>
                  <a:gd name="connsiteY2" fmla="*/ 15131 h 15130"/>
                  <a:gd name="connsiteX3" fmla="*/ 5111 w 17002"/>
                  <a:gd name="connsiteY3" fmla="*/ 9432 h 15130"/>
                  <a:gd name="connsiteX4" fmla="*/ 0 w 17002"/>
                  <a:gd name="connsiteY4" fmla="*/ 5699 h 15130"/>
                  <a:gd name="connsiteX5" fmla="*/ 6389 w 17002"/>
                  <a:gd name="connsiteY5" fmla="*/ 5600 h 15130"/>
                  <a:gd name="connsiteX6" fmla="*/ 8452 w 17002"/>
                  <a:gd name="connsiteY6" fmla="*/ 0 h 15130"/>
                  <a:gd name="connsiteX7" fmla="*/ 10516 w 17002"/>
                  <a:gd name="connsiteY7" fmla="*/ 5600 h 15130"/>
                  <a:gd name="connsiteX8" fmla="*/ 17003 w 17002"/>
                  <a:gd name="connsiteY8" fmla="*/ 5699 h 15130"/>
                  <a:gd name="connsiteX9" fmla="*/ 11892 w 17002"/>
                  <a:gd name="connsiteY9" fmla="*/ 9432 h 15130"/>
                  <a:gd name="connsiteX10" fmla="*/ 13661 w 17002"/>
                  <a:gd name="connsiteY10" fmla="*/ 15131 h 15130"/>
                  <a:gd name="connsiteX11" fmla="*/ 2850 w 17002"/>
                  <a:gd name="connsiteY11" fmla="*/ 6583 h 15130"/>
                  <a:gd name="connsiteX12" fmla="*/ 6290 w 17002"/>
                  <a:gd name="connsiteY12" fmla="*/ 9039 h 15130"/>
                  <a:gd name="connsiteX13" fmla="*/ 5013 w 17002"/>
                  <a:gd name="connsiteY13" fmla="*/ 12969 h 15130"/>
                  <a:gd name="connsiteX14" fmla="*/ 8551 w 17002"/>
                  <a:gd name="connsiteY14" fmla="*/ 10611 h 15130"/>
                  <a:gd name="connsiteX15" fmla="*/ 12089 w 17002"/>
                  <a:gd name="connsiteY15" fmla="*/ 12969 h 15130"/>
                  <a:gd name="connsiteX16" fmla="*/ 10811 w 17002"/>
                  <a:gd name="connsiteY16" fmla="*/ 9137 h 15130"/>
                  <a:gd name="connsiteX17" fmla="*/ 14251 w 17002"/>
                  <a:gd name="connsiteY17" fmla="*/ 6681 h 15130"/>
                  <a:gd name="connsiteX18" fmla="*/ 9927 w 17002"/>
                  <a:gd name="connsiteY18" fmla="*/ 6583 h 15130"/>
                  <a:gd name="connsiteX19" fmla="*/ 8551 w 17002"/>
                  <a:gd name="connsiteY19" fmla="*/ 2751 h 15130"/>
                  <a:gd name="connsiteX20" fmla="*/ 7174 w 17002"/>
                  <a:gd name="connsiteY20" fmla="*/ 6583 h 15130"/>
                  <a:gd name="connsiteX21" fmla="*/ 2850 w 17002"/>
                  <a:gd name="connsiteY21" fmla="*/ 6583 h 151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17002" h="15130">
                    <a:moveTo>
                      <a:pt x="13661" y="15131"/>
                    </a:moveTo>
                    <a:lnTo>
                      <a:pt x="8452" y="11692"/>
                    </a:lnTo>
                    <a:lnTo>
                      <a:pt x="3243" y="15131"/>
                    </a:lnTo>
                    <a:lnTo>
                      <a:pt x="5111" y="9432"/>
                    </a:lnTo>
                    <a:lnTo>
                      <a:pt x="0" y="5699"/>
                    </a:lnTo>
                    <a:lnTo>
                      <a:pt x="6389" y="5600"/>
                    </a:lnTo>
                    <a:lnTo>
                      <a:pt x="8452" y="0"/>
                    </a:lnTo>
                    <a:lnTo>
                      <a:pt x="10516" y="5600"/>
                    </a:lnTo>
                    <a:lnTo>
                      <a:pt x="17003" y="5699"/>
                    </a:lnTo>
                    <a:lnTo>
                      <a:pt x="11892" y="9432"/>
                    </a:lnTo>
                    <a:lnTo>
                      <a:pt x="13661" y="15131"/>
                    </a:lnTo>
                    <a:close/>
                    <a:moveTo>
                      <a:pt x="2850" y="6583"/>
                    </a:moveTo>
                    <a:lnTo>
                      <a:pt x="6290" y="9039"/>
                    </a:lnTo>
                    <a:lnTo>
                      <a:pt x="5013" y="12969"/>
                    </a:lnTo>
                    <a:lnTo>
                      <a:pt x="8551" y="10611"/>
                    </a:lnTo>
                    <a:lnTo>
                      <a:pt x="12089" y="12969"/>
                    </a:lnTo>
                    <a:lnTo>
                      <a:pt x="10811" y="9137"/>
                    </a:lnTo>
                    <a:lnTo>
                      <a:pt x="14251" y="6681"/>
                    </a:lnTo>
                    <a:lnTo>
                      <a:pt x="9927" y="6583"/>
                    </a:lnTo>
                    <a:lnTo>
                      <a:pt x="8551" y="2751"/>
                    </a:lnTo>
                    <a:lnTo>
                      <a:pt x="7174" y="6583"/>
                    </a:lnTo>
                    <a:lnTo>
                      <a:pt x="2850" y="6583"/>
                    </a:lnTo>
                    <a:close/>
                  </a:path>
                </a:pathLst>
              </a:custGeom>
              <a:solidFill>
                <a:srgbClr val="F8EB37"/>
              </a:solidFill>
              <a:ln w="9820" cap="flat">
                <a:noFill/>
                <a:prstDash val="solid"/>
                <a:miter/>
              </a:ln>
            </p:spPr>
            <p:txBody>
              <a:bodyPr rtlCol="0" anchor="ctr"/>
              <a:lstStyle/>
              <a:p>
                <a:endParaRPr lang="en-US" dirty="0"/>
              </a:p>
            </p:txBody>
          </p:sp>
          <p:sp>
            <p:nvSpPr>
              <p:cNvPr id="427" name="Freeform 426">
                <a:extLst>
                  <a:ext uri="{FF2B5EF4-FFF2-40B4-BE49-F238E27FC236}">
                    <a16:creationId xmlns:a16="http://schemas.microsoft.com/office/drawing/2014/main" id="{BB5F77C0-C4D0-C445-802D-42B3A7F4E0DB}"/>
                  </a:ext>
                </a:extLst>
              </p:cNvPr>
              <p:cNvSpPr/>
              <p:nvPr/>
            </p:nvSpPr>
            <p:spPr>
              <a:xfrm>
                <a:off x="9202206" y="6406924"/>
                <a:ext cx="14152" cy="12674"/>
              </a:xfrm>
              <a:custGeom>
                <a:avLst/>
                <a:gdLst>
                  <a:gd name="connsiteX0" fmla="*/ 8747 w 14152"/>
                  <a:gd name="connsiteY0" fmla="*/ 4716 h 12674"/>
                  <a:gd name="connsiteX1" fmla="*/ 7765 w 14152"/>
                  <a:gd name="connsiteY1" fmla="*/ 1867 h 12674"/>
                  <a:gd name="connsiteX2" fmla="*/ 7077 w 14152"/>
                  <a:gd name="connsiteY2" fmla="*/ 0 h 12674"/>
                  <a:gd name="connsiteX3" fmla="*/ 5308 w 14152"/>
                  <a:gd name="connsiteY3" fmla="*/ 4716 h 12674"/>
                  <a:gd name="connsiteX4" fmla="*/ 2163 w 14152"/>
                  <a:gd name="connsiteY4" fmla="*/ 4814 h 12674"/>
                  <a:gd name="connsiteX5" fmla="*/ 0 w 14152"/>
                  <a:gd name="connsiteY5" fmla="*/ 4814 h 12674"/>
                  <a:gd name="connsiteX6" fmla="*/ 1769 w 14152"/>
                  <a:gd name="connsiteY6" fmla="*/ 6092 h 12674"/>
                  <a:gd name="connsiteX7" fmla="*/ 4226 w 14152"/>
                  <a:gd name="connsiteY7" fmla="*/ 7958 h 12674"/>
                  <a:gd name="connsiteX8" fmla="*/ 3342 w 14152"/>
                  <a:gd name="connsiteY8" fmla="*/ 10807 h 12674"/>
                  <a:gd name="connsiteX9" fmla="*/ 2752 w 14152"/>
                  <a:gd name="connsiteY9" fmla="*/ 12674 h 12674"/>
                  <a:gd name="connsiteX10" fmla="*/ 4423 w 14152"/>
                  <a:gd name="connsiteY10" fmla="*/ 11594 h 12674"/>
                  <a:gd name="connsiteX11" fmla="*/ 7077 w 14152"/>
                  <a:gd name="connsiteY11" fmla="*/ 9825 h 12674"/>
                  <a:gd name="connsiteX12" fmla="*/ 9730 w 14152"/>
                  <a:gd name="connsiteY12" fmla="*/ 11594 h 12674"/>
                  <a:gd name="connsiteX13" fmla="*/ 11401 w 14152"/>
                  <a:gd name="connsiteY13" fmla="*/ 12674 h 12674"/>
                  <a:gd name="connsiteX14" fmla="*/ 10811 w 14152"/>
                  <a:gd name="connsiteY14" fmla="*/ 10807 h 12674"/>
                  <a:gd name="connsiteX15" fmla="*/ 9828 w 14152"/>
                  <a:gd name="connsiteY15" fmla="*/ 7958 h 12674"/>
                  <a:gd name="connsiteX16" fmla="*/ 12384 w 14152"/>
                  <a:gd name="connsiteY16" fmla="*/ 6092 h 12674"/>
                  <a:gd name="connsiteX17" fmla="*/ 14153 w 14152"/>
                  <a:gd name="connsiteY17" fmla="*/ 4814 h 12674"/>
                  <a:gd name="connsiteX18" fmla="*/ 11991 w 14152"/>
                  <a:gd name="connsiteY18" fmla="*/ 4814 h 12674"/>
                  <a:gd name="connsiteX19" fmla="*/ 8747 w 14152"/>
                  <a:gd name="connsiteY19" fmla="*/ 4716 h 1267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14152" h="12674">
                    <a:moveTo>
                      <a:pt x="8747" y="4716"/>
                    </a:moveTo>
                    <a:lnTo>
                      <a:pt x="7765" y="1867"/>
                    </a:lnTo>
                    <a:lnTo>
                      <a:pt x="7077" y="0"/>
                    </a:lnTo>
                    <a:lnTo>
                      <a:pt x="5308" y="4716"/>
                    </a:lnTo>
                    <a:lnTo>
                      <a:pt x="2163" y="4814"/>
                    </a:lnTo>
                    <a:lnTo>
                      <a:pt x="0" y="4814"/>
                    </a:lnTo>
                    <a:lnTo>
                      <a:pt x="1769" y="6092"/>
                    </a:lnTo>
                    <a:lnTo>
                      <a:pt x="4226" y="7958"/>
                    </a:lnTo>
                    <a:lnTo>
                      <a:pt x="3342" y="10807"/>
                    </a:lnTo>
                    <a:lnTo>
                      <a:pt x="2752" y="12674"/>
                    </a:lnTo>
                    <a:lnTo>
                      <a:pt x="4423" y="11594"/>
                    </a:lnTo>
                    <a:lnTo>
                      <a:pt x="7077" y="9825"/>
                    </a:lnTo>
                    <a:lnTo>
                      <a:pt x="9730" y="11594"/>
                    </a:lnTo>
                    <a:lnTo>
                      <a:pt x="11401" y="12674"/>
                    </a:lnTo>
                    <a:lnTo>
                      <a:pt x="10811" y="10807"/>
                    </a:lnTo>
                    <a:lnTo>
                      <a:pt x="9828" y="7958"/>
                    </a:lnTo>
                    <a:lnTo>
                      <a:pt x="12384" y="6092"/>
                    </a:lnTo>
                    <a:lnTo>
                      <a:pt x="14153" y="4814"/>
                    </a:lnTo>
                    <a:lnTo>
                      <a:pt x="11991" y="4814"/>
                    </a:lnTo>
                    <a:lnTo>
                      <a:pt x="8747" y="4716"/>
                    </a:lnTo>
                  </a:path>
                </a:pathLst>
              </a:custGeom>
              <a:solidFill>
                <a:srgbClr val="F8EB37"/>
              </a:solidFill>
              <a:ln w="9820" cap="flat">
                <a:noFill/>
                <a:prstDash val="solid"/>
                <a:miter/>
              </a:ln>
            </p:spPr>
            <p:txBody>
              <a:bodyPr rtlCol="0" anchor="ctr"/>
              <a:lstStyle/>
              <a:p>
                <a:endParaRPr lang="en-US" dirty="0"/>
              </a:p>
            </p:txBody>
          </p:sp>
          <p:sp>
            <p:nvSpPr>
              <p:cNvPr id="428" name="Freeform 427">
                <a:extLst>
                  <a:ext uri="{FF2B5EF4-FFF2-40B4-BE49-F238E27FC236}">
                    <a16:creationId xmlns:a16="http://schemas.microsoft.com/office/drawing/2014/main" id="{D6ADA30A-EDDD-BB4E-A1AF-38D986A9D458}"/>
                  </a:ext>
                </a:extLst>
              </p:cNvPr>
              <p:cNvSpPr/>
              <p:nvPr/>
            </p:nvSpPr>
            <p:spPr>
              <a:xfrm>
                <a:off x="9200732" y="6405647"/>
                <a:ext cx="17002" cy="15130"/>
              </a:xfrm>
              <a:custGeom>
                <a:avLst/>
                <a:gdLst>
                  <a:gd name="connsiteX0" fmla="*/ 13759 w 17002"/>
                  <a:gd name="connsiteY0" fmla="*/ 15131 h 15130"/>
                  <a:gd name="connsiteX1" fmla="*/ 8551 w 17002"/>
                  <a:gd name="connsiteY1" fmla="*/ 11692 h 15130"/>
                  <a:gd name="connsiteX2" fmla="*/ 3341 w 17002"/>
                  <a:gd name="connsiteY2" fmla="*/ 15131 h 15130"/>
                  <a:gd name="connsiteX3" fmla="*/ 5209 w 17002"/>
                  <a:gd name="connsiteY3" fmla="*/ 9432 h 15130"/>
                  <a:gd name="connsiteX4" fmla="*/ 0 w 17002"/>
                  <a:gd name="connsiteY4" fmla="*/ 5698 h 15130"/>
                  <a:gd name="connsiteX5" fmla="*/ 6486 w 17002"/>
                  <a:gd name="connsiteY5" fmla="*/ 5600 h 15130"/>
                  <a:gd name="connsiteX6" fmla="*/ 8551 w 17002"/>
                  <a:gd name="connsiteY6" fmla="*/ 0 h 15130"/>
                  <a:gd name="connsiteX7" fmla="*/ 10614 w 17002"/>
                  <a:gd name="connsiteY7" fmla="*/ 5600 h 15130"/>
                  <a:gd name="connsiteX8" fmla="*/ 17003 w 17002"/>
                  <a:gd name="connsiteY8" fmla="*/ 5698 h 15130"/>
                  <a:gd name="connsiteX9" fmla="*/ 11892 w 17002"/>
                  <a:gd name="connsiteY9" fmla="*/ 9432 h 15130"/>
                  <a:gd name="connsiteX10" fmla="*/ 13759 w 17002"/>
                  <a:gd name="connsiteY10" fmla="*/ 15131 h 15130"/>
                  <a:gd name="connsiteX11" fmla="*/ 2850 w 17002"/>
                  <a:gd name="connsiteY11" fmla="*/ 6583 h 15130"/>
                  <a:gd name="connsiteX12" fmla="*/ 6290 w 17002"/>
                  <a:gd name="connsiteY12" fmla="*/ 9039 h 15130"/>
                  <a:gd name="connsiteX13" fmla="*/ 5012 w 17002"/>
                  <a:gd name="connsiteY13" fmla="*/ 12871 h 15130"/>
                  <a:gd name="connsiteX14" fmla="*/ 8452 w 17002"/>
                  <a:gd name="connsiteY14" fmla="*/ 10513 h 15130"/>
                  <a:gd name="connsiteX15" fmla="*/ 11990 w 17002"/>
                  <a:gd name="connsiteY15" fmla="*/ 12871 h 15130"/>
                  <a:gd name="connsiteX16" fmla="*/ 10811 w 17002"/>
                  <a:gd name="connsiteY16" fmla="*/ 9039 h 15130"/>
                  <a:gd name="connsiteX17" fmla="*/ 14251 w 17002"/>
                  <a:gd name="connsiteY17" fmla="*/ 6583 h 15130"/>
                  <a:gd name="connsiteX18" fmla="*/ 9926 w 17002"/>
                  <a:gd name="connsiteY18" fmla="*/ 6484 h 15130"/>
                  <a:gd name="connsiteX19" fmla="*/ 8551 w 17002"/>
                  <a:gd name="connsiteY19" fmla="*/ 2652 h 15130"/>
                  <a:gd name="connsiteX20" fmla="*/ 7174 w 17002"/>
                  <a:gd name="connsiteY20" fmla="*/ 6484 h 15130"/>
                  <a:gd name="connsiteX21" fmla="*/ 2850 w 17002"/>
                  <a:gd name="connsiteY21" fmla="*/ 6583 h 151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17002" h="15130">
                    <a:moveTo>
                      <a:pt x="13759" y="15131"/>
                    </a:moveTo>
                    <a:lnTo>
                      <a:pt x="8551" y="11692"/>
                    </a:lnTo>
                    <a:lnTo>
                      <a:pt x="3341" y="15131"/>
                    </a:lnTo>
                    <a:lnTo>
                      <a:pt x="5209" y="9432"/>
                    </a:lnTo>
                    <a:lnTo>
                      <a:pt x="0" y="5698"/>
                    </a:lnTo>
                    <a:lnTo>
                      <a:pt x="6486" y="5600"/>
                    </a:lnTo>
                    <a:lnTo>
                      <a:pt x="8551" y="0"/>
                    </a:lnTo>
                    <a:lnTo>
                      <a:pt x="10614" y="5600"/>
                    </a:lnTo>
                    <a:lnTo>
                      <a:pt x="17003" y="5698"/>
                    </a:lnTo>
                    <a:lnTo>
                      <a:pt x="11892" y="9432"/>
                    </a:lnTo>
                    <a:lnTo>
                      <a:pt x="13759" y="15131"/>
                    </a:lnTo>
                    <a:close/>
                    <a:moveTo>
                      <a:pt x="2850" y="6583"/>
                    </a:moveTo>
                    <a:lnTo>
                      <a:pt x="6290" y="9039"/>
                    </a:lnTo>
                    <a:lnTo>
                      <a:pt x="5012" y="12871"/>
                    </a:lnTo>
                    <a:lnTo>
                      <a:pt x="8452" y="10513"/>
                    </a:lnTo>
                    <a:lnTo>
                      <a:pt x="11990" y="12871"/>
                    </a:lnTo>
                    <a:lnTo>
                      <a:pt x="10811" y="9039"/>
                    </a:lnTo>
                    <a:lnTo>
                      <a:pt x="14251" y="6583"/>
                    </a:lnTo>
                    <a:lnTo>
                      <a:pt x="9926" y="6484"/>
                    </a:lnTo>
                    <a:lnTo>
                      <a:pt x="8551" y="2652"/>
                    </a:lnTo>
                    <a:lnTo>
                      <a:pt x="7174" y="6484"/>
                    </a:lnTo>
                    <a:lnTo>
                      <a:pt x="2850" y="6583"/>
                    </a:lnTo>
                    <a:close/>
                  </a:path>
                </a:pathLst>
              </a:custGeom>
              <a:solidFill>
                <a:srgbClr val="F8EB37"/>
              </a:solidFill>
              <a:ln w="9820" cap="flat">
                <a:noFill/>
                <a:prstDash val="solid"/>
                <a:miter/>
              </a:ln>
            </p:spPr>
            <p:txBody>
              <a:bodyPr rtlCol="0" anchor="ctr"/>
              <a:lstStyle/>
              <a:p>
                <a:endParaRPr lang="en-US" dirty="0"/>
              </a:p>
            </p:txBody>
          </p:sp>
          <p:sp>
            <p:nvSpPr>
              <p:cNvPr id="429" name="Freeform 428">
                <a:extLst>
                  <a:ext uri="{FF2B5EF4-FFF2-40B4-BE49-F238E27FC236}">
                    <a16:creationId xmlns:a16="http://schemas.microsoft.com/office/drawing/2014/main" id="{161A41EF-D5FA-744A-9047-FE79BBF73F7A}"/>
                  </a:ext>
                </a:extLst>
              </p:cNvPr>
              <p:cNvSpPr/>
              <p:nvPr/>
            </p:nvSpPr>
            <p:spPr>
              <a:xfrm>
                <a:off x="9179306" y="6400930"/>
                <a:ext cx="14251" cy="12674"/>
              </a:xfrm>
              <a:custGeom>
                <a:avLst/>
                <a:gdLst>
                  <a:gd name="connsiteX0" fmla="*/ 8846 w 14251"/>
                  <a:gd name="connsiteY0" fmla="*/ 4717 h 12674"/>
                  <a:gd name="connsiteX1" fmla="*/ 7765 w 14251"/>
                  <a:gd name="connsiteY1" fmla="*/ 1867 h 12674"/>
                  <a:gd name="connsiteX2" fmla="*/ 7175 w 14251"/>
                  <a:gd name="connsiteY2" fmla="*/ 0 h 12674"/>
                  <a:gd name="connsiteX3" fmla="*/ 6487 w 14251"/>
                  <a:gd name="connsiteY3" fmla="*/ 1867 h 12674"/>
                  <a:gd name="connsiteX4" fmla="*/ 5406 w 14251"/>
                  <a:gd name="connsiteY4" fmla="*/ 4717 h 12674"/>
                  <a:gd name="connsiteX5" fmla="*/ 2261 w 14251"/>
                  <a:gd name="connsiteY5" fmla="*/ 4717 h 12674"/>
                  <a:gd name="connsiteX6" fmla="*/ 0 w 14251"/>
                  <a:gd name="connsiteY6" fmla="*/ 4814 h 12674"/>
                  <a:gd name="connsiteX7" fmla="*/ 1867 w 14251"/>
                  <a:gd name="connsiteY7" fmla="*/ 6092 h 12674"/>
                  <a:gd name="connsiteX8" fmla="*/ 4324 w 14251"/>
                  <a:gd name="connsiteY8" fmla="*/ 7861 h 12674"/>
                  <a:gd name="connsiteX9" fmla="*/ 3440 w 14251"/>
                  <a:gd name="connsiteY9" fmla="*/ 10710 h 12674"/>
                  <a:gd name="connsiteX10" fmla="*/ 2851 w 14251"/>
                  <a:gd name="connsiteY10" fmla="*/ 12675 h 12674"/>
                  <a:gd name="connsiteX11" fmla="*/ 4521 w 14251"/>
                  <a:gd name="connsiteY11" fmla="*/ 11594 h 12674"/>
                  <a:gd name="connsiteX12" fmla="*/ 7175 w 14251"/>
                  <a:gd name="connsiteY12" fmla="*/ 9825 h 12674"/>
                  <a:gd name="connsiteX13" fmla="*/ 9828 w 14251"/>
                  <a:gd name="connsiteY13" fmla="*/ 11594 h 12674"/>
                  <a:gd name="connsiteX14" fmla="*/ 11500 w 14251"/>
                  <a:gd name="connsiteY14" fmla="*/ 12675 h 12674"/>
                  <a:gd name="connsiteX15" fmla="*/ 10811 w 14251"/>
                  <a:gd name="connsiteY15" fmla="*/ 10710 h 12674"/>
                  <a:gd name="connsiteX16" fmla="*/ 9927 w 14251"/>
                  <a:gd name="connsiteY16" fmla="*/ 7861 h 12674"/>
                  <a:gd name="connsiteX17" fmla="*/ 12482 w 14251"/>
                  <a:gd name="connsiteY17" fmla="*/ 6092 h 12674"/>
                  <a:gd name="connsiteX18" fmla="*/ 14251 w 14251"/>
                  <a:gd name="connsiteY18" fmla="*/ 4814 h 12674"/>
                  <a:gd name="connsiteX19" fmla="*/ 12089 w 14251"/>
                  <a:gd name="connsiteY19" fmla="*/ 4717 h 12674"/>
                  <a:gd name="connsiteX20" fmla="*/ 8846 w 14251"/>
                  <a:gd name="connsiteY20" fmla="*/ 4717 h 1267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14251" h="12674">
                    <a:moveTo>
                      <a:pt x="8846" y="4717"/>
                    </a:moveTo>
                    <a:lnTo>
                      <a:pt x="7765" y="1867"/>
                    </a:lnTo>
                    <a:lnTo>
                      <a:pt x="7175" y="0"/>
                    </a:lnTo>
                    <a:lnTo>
                      <a:pt x="6487" y="1867"/>
                    </a:lnTo>
                    <a:lnTo>
                      <a:pt x="5406" y="4717"/>
                    </a:lnTo>
                    <a:lnTo>
                      <a:pt x="2261" y="4717"/>
                    </a:lnTo>
                    <a:lnTo>
                      <a:pt x="0" y="4814"/>
                    </a:lnTo>
                    <a:lnTo>
                      <a:pt x="1867" y="6092"/>
                    </a:lnTo>
                    <a:lnTo>
                      <a:pt x="4324" y="7861"/>
                    </a:lnTo>
                    <a:lnTo>
                      <a:pt x="3440" y="10710"/>
                    </a:lnTo>
                    <a:lnTo>
                      <a:pt x="2851" y="12675"/>
                    </a:lnTo>
                    <a:lnTo>
                      <a:pt x="4521" y="11594"/>
                    </a:lnTo>
                    <a:lnTo>
                      <a:pt x="7175" y="9825"/>
                    </a:lnTo>
                    <a:lnTo>
                      <a:pt x="9828" y="11594"/>
                    </a:lnTo>
                    <a:lnTo>
                      <a:pt x="11500" y="12675"/>
                    </a:lnTo>
                    <a:lnTo>
                      <a:pt x="10811" y="10710"/>
                    </a:lnTo>
                    <a:lnTo>
                      <a:pt x="9927" y="7861"/>
                    </a:lnTo>
                    <a:lnTo>
                      <a:pt x="12482" y="6092"/>
                    </a:lnTo>
                    <a:lnTo>
                      <a:pt x="14251" y="4814"/>
                    </a:lnTo>
                    <a:lnTo>
                      <a:pt x="12089" y="4717"/>
                    </a:lnTo>
                    <a:lnTo>
                      <a:pt x="8846" y="4717"/>
                    </a:lnTo>
                  </a:path>
                </a:pathLst>
              </a:custGeom>
              <a:solidFill>
                <a:srgbClr val="F8EB37"/>
              </a:solidFill>
              <a:ln w="9820" cap="flat">
                <a:noFill/>
                <a:prstDash val="solid"/>
                <a:miter/>
              </a:ln>
            </p:spPr>
            <p:txBody>
              <a:bodyPr rtlCol="0" anchor="ctr"/>
              <a:lstStyle/>
              <a:p>
                <a:endParaRPr lang="en-US" dirty="0"/>
              </a:p>
            </p:txBody>
          </p:sp>
          <p:sp>
            <p:nvSpPr>
              <p:cNvPr id="430" name="Freeform 429">
                <a:extLst>
                  <a:ext uri="{FF2B5EF4-FFF2-40B4-BE49-F238E27FC236}">
                    <a16:creationId xmlns:a16="http://schemas.microsoft.com/office/drawing/2014/main" id="{67C199B1-55D3-5240-9F6D-727C503AEB68}"/>
                  </a:ext>
                </a:extLst>
              </p:cNvPr>
              <p:cNvSpPr/>
              <p:nvPr/>
            </p:nvSpPr>
            <p:spPr>
              <a:xfrm>
                <a:off x="9177930" y="6399555"/>
                <a:ext cx="17002" cy="15130"/>
              </a:xfrm>
              <a:custGeom>
                <a:avLst/>
                <a:gdLst>
                  <a:gd name="connsiteX0" fmla="*/ 3341 w 17002"/>
                  <a:gd name="connsiteY0" fmla="*/ 15131 h 15130"/>
                  <a:gd name="connsiteX1" fmla="*/ 5209 w 17002"/>
                  <a:gd name="connsiteY1" fmla="*/ 9432 h 15130"/>
                  <a:gd name="connsiteX2" fmla="*/ 0 w 17002"/>
                  <a:gd name="connsiteY2" fmla="*/ 5698 h 15130"/>
                  <a:gd name="connsiteX3" fmla="*/ 6486 w 17002"/>
                  <a:gd name="connsiteY3" fmla="*/ 5600 h 15130"/>
                  <a:gd name="connsiteX4" fmla="*/ 8551 w 17002"/>
                  <a:gd name="connsiteY4" fmla="*/ 0 h 15130"/>
                  <a:gd name="connsiteX5" fmla="*/ 10614 w 17002"/>
                  <a:gd name="connsiteY5" fmla="*/ 5600 h 15130"/>
                  <a:gd name="connsiteX6" fmla="*/ 17003 w 17002"/>
                  <a:gd name="connsiteY6" fmla="*/ 5698 h 15130"/>
                  <a:gd name="connsiteX7" fmla="*/ 11892 w 17002"/>
                  <a:gd name="connsiteY7" fmla="*/ 9432 h 15130"/>
                  <a:gd name="connsiteX8" fmla="*/ 13759 w 17002"/>
                  <a:gd name="connsiteY8" fmla="*/ 15131 h 15130"/>
                  <a:gd name="connsiteX9" fmla="*/ 8551 w 17002"/>
                  <a:gd name="connsiteY9" fmla="*/ 11692 h 15130"/>
                  <a:gd name="connsiteX10" fmla="*/ 3341 w 17002"/>
                  <a:gd name="connsiteY10" fmla="*/ 15131 h 15130"/>
                  <a:gd name="connsiteX11" fmla="*/ 8551 w 17002"/>
                  <a:gd name="connsiteY11" fmla="*/ 10611 h 15130"/>
                  <a:gd name="connsiteX12" fmla="*/ 12089 w 17002"/>
                  <a:gd name="connsiteY12" fmla="*/ 12969 h 15130"/>
                  <a:gd name="connsiteX13" fmla="*/ 10811 w 17002"/>
                  <a:gd name="connsiteY13" fmla="*/ 9137 h 15130"/>
                  <a:gd name="connsiteX14" fmla="*/ 14251 w 17002"/>
                  <a:gd name="connsiteY14" fmla="*/ 6681 h 15130"/>
                  <a:gd name="connsiteX15" fmla="*/ 9927 w 17002"/>
                  <a:gd name="connsiteY15" fmla="*/ 6583 h 15130"/>
                  <a:gd name="connsiteX16" fmla="*/ 8551 w 17002"/>
                  <a:gd name="connsiteY16" fmla="*/ 2751 h 15130"/>
                  <a:gd name="connsiteX17" fmla="*/ 7174 w 17002"/>
                  <a:gd name="connsiteY17" fmla="*/ 6583 h 15130"/>
                  <a:gd name="connsiteX18" fmla="*/ 2850 w 17002"/>
                  <a:gd name="connsiteY18" fmla="*/ 6681 h 15130"/>
                  <a:gd name="connsiteX19" fmla="*/ 6290 w 17002"/>
                  <a:gd name="connsiteY19" fmla="*/ 9137 h 15130"/>
                  <a:gd name="connsiteX20" fmla="*/ 5013 w 17002"/>
                  <a:gd name="connsiteY20" fmla="*/ 12969 h 15130"/>
                  <a:gd name="connsiteX21" fmla="*/ 8551 w 17002"/>
                  <a:gd name="connsiteY21" fmla="*/ 10611 h 151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17002" h="15130">
                    <a:moveTo>
                      <a:pt x="3341" y="15131"/>
                    </a:moveTo>
                    <a:lnTo>
                      <a:pt x="5209" y="9432"/>
                    </a:lnTo>
                    <a:lnTo>
                      <a:pt x="0" y="5698"/>
                    </a:lnTo>
                    <a:lnTo>
                      <a:pt x="6486" y="5600"/>
                    </a:lnTo>
                    <a:lnTo>
                      <a:pt x="8551" y="0"/>
                    </a:lnTo>
                    <a:lnTo>
                      <a:pt x="10614" y="5600"/>
                    </a:lnTo>
                    <a:lnTo>
                      <a:pt x="17003" y="5698"/>
                    </a:lnTo>
                    <a:lnTo>
                      <a:pt x="11892" y="9432"/>
                    </a:lnTo>
                    <a:lnTo>
                      <a:pt x="13759" y="15131"/>
                    </a:lnTo>
                    <a:lnTo>
                      <a:pt x="8551" y="11692"/>
                    </a:lnTo>
                    <a:lnTo>
                      <a:pt x="3341" y="15131"/>
                    </a:lnTo>
                    <a:close/>
                    <a:moveTo>
                      <a:pt x="8551" y="10611"/>
                    </a:moveTo>
                    <a:lnTo>
                      <a:pt x="12089" y="12969"/>
                    </a:lnTo>
                    <a:lnTo>
                      <a:pt x="10811" y="9137"/>
                    </a:lnTo>
                    <a:lnTo>
                      <a:pt x="14251" y="6681"/>
                    </a:lnTo>
                    <a:lnTo>
                      <a:pt x="9927" y="6583"/>
                    </a:lnTo>
                    <a:lnTo>
                      <a:pt x="8551" y="2751"/>
                    </a:lnTo>
                    <a:lnTo>
                      <a:pt x="7174" y="6583"/>
                    </a:lnTo>
                    <a:lnTo>
                      <a:pt x="2850" y="6681"/>
                    </a:lnTo>
                    <a:lnTo>
                      <a:pt x="6290" y="9137"/>
                    </a:lnTo>
                    <a:lnTo>
                      <a:pt x="5013" y="12969"/>
                    </a:lnTo>
                    <a:lnTo>
                      <a:pt x="8551" y="10611"/>
                    </a:lnTo>
                    <a:close/>
                  </a:path>
                </a:pathLst>
              </a:custGeom>
              <a:solidFill>
                <a:srgbClr val="F8EB37"/>
              </a:solidFill>
              <a:ln w="9820" cap="flat">
                <a:noFill/>
                <a:prstDash val="solid"/>
                <a:miter/>
              </a:ln>
            </p:spPr>
            <p:txBody>
              <a:bodyPr rtlCol="0" anchor="ctr"/>
              <a:lstStyle/>
              <a:p>
                <a:endParaRPr lang="en-US" dirty="0"/>
              </a:p>
            </p:txBody>
          </p:sp>
          <p:sp>
            <p:nvSpPr>
              <p:cNvPr id="431" name="Freeform 430">
                <a:extLst>
                  <a:ext uri="{FF2B5EF4-FFF2-40B4-BE49-F238E27FC236}">
                    <a16:creationId xmlns:a16="http://schemas.microsoft.com/office/drawing/2014/main" id="{7D8FBA6F-7308-F940-8F68-0B08665D5A7E}"/>
                  </a:ext>
                </a:extLst>
              </p:cNvPr>
              <p:cNvSpPr/>
              <p:nvPr/>
            </p:nvSpPr>
            <p:spPr>
              <a:xfrm>
                <a:off x="9156701" y="6406924"/>
                <a:ext cx="14251" cy="12674"/>
              </a:xfrm>
              <a:custGeom>
                <a:avLst/>
                <a:gdLst>
                  <a:gd name="connsiteX0" fmla="*/ 8846 w 14251"/>
                  <a:gd name="connsiteY0" fmla="*/ 4716 h 12674"/>
                  <a:gd name="connsiteX1" fmla="*/ 7765 w 14251"/>
                  <a:gd name="connsiteY1" fmla="*/ 1867 h 12674"/>
                  <a:gd name="connsiteX2" fmla="*/ 7175 w 14251"/>
                  <a:gd name="connsiteY2" fmla="*/ 0 h 12674"/>
                  <a:gd name="connsiteX3" fmla="*/ 6487 w 14251"/>
                  <a:gd name="connsiteY3" fmla="*/ 1867 h 12674"/>
                  <a:gd name="connsiteX4" fmla="*/ 5405 w 14251"/>
                  <a:gd name="connsiteY4" fmla="*/ 4716 h 12674"/>
                  <a:gd name="connsiteX5" fmla="*/ 2261 w 14251"/>
                  <a:gd name="connsiteY5" fmla="*/ 4814 h 12674"/>
                  <a:gd name="connsiteX6" fmla="*/ 0 w 14251"/>
                  <a:gd name="connsiteY6" fmla="*/ 4814 h 12674"/>
                  <a:gd name="connsiteX7" fmla="*/ 1769 w 14251"/>
                  <a:gd name="connsiteY7" fmla="*/ 6092 h 12674"/>
                  <a:gd name="connsiteX8" fmla="*/ 4324 w 14251"/>
                  <a:gd name="connsiteY8" fmla="*/ 7860 h 12674"/>
                  <a:gd name="connsiteX9" fmla="*/ 3440 w 14251"/>
                  <a:gd name="connsiteY9" fmla="*/ 10709 h 12674"/>
                  <a:gd name="connsiteX10" fmla="*/ 2752 w 14251"/>
                  <a:gd name="connsiteY10" fmla="*/ 12674 h 12674"/>
                  <a:gd name="connsiteX11" fmla="*/ 4521 w 14251"/>
                  <a:gd name="connsiteY11" fmla="*/ 11594 h 12674"/>
                  <a:gd name="connsiteX12" fmla="*/ 7175 w 14251"/>
                  <a:gd name="connsiteY12" fmla="*/ 9825 h 12674"/>
                  <a:gd name="connsiteX13" fmla="*/ 9730 w 14251"/>
                  <a:gd name="connsiteY13" fmla="*/ 11594 h 12674"/>
                  <a:gd name="connsiteX14" fmla="*/ 11500 w 14251"/>
                  <a:gd name="connsiteY14" fmla="*/ 12674 h 12674"/>
                  <a:gd name="connsiteX15" fmla="*/ 10811 w 14251"/>
                  <a:gd name="connsiteY15" fmla="*/ 10709 h 12674"/>
                  <a:gd name="connsiteX16" fmla="*/ 9927 w 14251"/>
                  <a:gd name="connsiteY16" fmla="*/ 7860 h 12674"/>
                  <a:gd name="connsiteX17" fmla="*/ 12482 w 14251"/>
                  <a:gd name="connsiteY17" fmla="*/ 6092 h 12674"/>
                  <a:gd name="connsiteX18" fmla="*/ 14251 w 14251"/>
                  <a:gd name="connsiteY18" fmla="*/ 4814 h 12674"/>
                  <a:gd name="connsiteX19" fmla="*/ 12089 w 14251"/>
                  <a:gd name="connsiteY19" fmla="*/ 4814 h 12674"/>
                  <a:gd name="connsiteX20" fmla="*/ 8846 w 14251"/>
                  <a:gd name="connsiteY20" fmla="*/ 4716 h 1267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14251" h="12674">
                    <a:moveTo>
                      <a:pt x="8846" y="4716"/>
                    </a:moveTo>
                    <a:lnTo>
                      <a:pt x="7765" y="1867"/>
                    </a:lnTo>
                    <a:lnTo>
                      <a:pt x="7175" y="0"/>
                    </a:lnTo>
                    <a:lnTo>
                      <a:pt x="6487" y="1867"/>
                    </a:lnTo>
                    <a:lnTo>
                      <a:pt x="5405" y="4716"/>
                    </a:lnTo>
                    <a:lnTo>
                      <a:pt x="2261" y="4814"/>
                    </a:lnTo>
                    <a:lnTo>
                      <a:pt x="0" y="4814"/>
                    </a:lnTo>
                    <a:lnTo>
                      <a:pt x="1769" y="6092"/>
                    </a:lnTo>
                    <a:lnTo>
                      <a:pt x="4324" y="7860"/>
                    </a:lnTo>
                    <a:lnTo>
                      <a:pt x="3440" y="10709"/>
                    </a:lnTo>
                    <a:lnTo>
                      <a:pt x="2752" y="12674"/>
                    </a:lnTo>
                    <a:lnTo>
                      <a:pt x="4521" y="11594"/>
                    </a:lnTo>
                    <a:lnTo>
                      <a:pt x="7175" y="9825"/>
                    </a:lnTo>
                    <a:lnTo>
                      <a:pt x="9730" y="11594"/>
                    </a:lnTo>
                    <a:lnTo>
                      <a:pt x="11500" y="12674"/>
                    </a:lnTo>
                    <a:lnTo>
                      <a:pt x="10811" y="10709"/>
                    </a:lnTo>
                    <a:lnTo>
                      <a:pt x="9927" y="7860"/>
                    </a:lnTo>
                    <a:lnTo>
                      <a:pt x="12482" y="6092"/>
                    </a:lnTo>
                    <a:lnTo>
                      <a:pt x="14251" y="4814"/>
                    </a:lnTo>
                    <a:lnTo>
                      <a:pt x="12089" y="4814"/>
                    </a:lnTo>
                    <a:lnTo>
                      <a:pt x="8846" y="4716"/>
                    </a:lnTo>
                  </a:path>
                </a:pathLst>
              </a:custGeom>
              <a:solidFill>
                <a:srgbClr val="F8EB37"/>
              </a:solidFill>
              <a:ln w="9820" cap="flat">
                <a:noFill/>
                <a:prstDash val="solid"/>
                <a:miter/>
              </a:ln>
            </p:spPr>
            <p:txBody>
              <a:bodyPr rtlCol="0" anchor="ctr"/>
              <a:lstStyle/>
              <a:p>
                <a:endParaRPr lang="en-US" dirty="0"/>
              </a:p>
            </p:txBody>
          </p:sp>
          <p:sp>
            <p:nvSpPr>
              <p:cNvPr id="432" name="Freeform 431">
                <a:extLst>
                  <a:ext uri="{FF2B5EF4-FFF2-40B4-BE49-F238E27FC236}">
                    <a16:creationId xmlns:a16="http://schemas.microsoft.com/office/drawing/2014/main" id="{256FDB4F-EDB9-E64E-B603-B18175A33F9C}"/>
                  </a:ext>
                </a:extLst>
              </p:cNvPr>
              <p:cNvSpPr/>
              <p:nvPr/>
            </p:nvSpPr>
            <p:spPr>
              <a:xfrm>
                <a:off x="9155423" y="6405548"/>
                <a:ext cx="17101" cy="15228"/>
              </a:xfrm>
              <a:custGeom>
                <a:avLst/>
                <a:gdLst>
                  <a:gd name="connsiteX0" fmla="*/ 3243 w 17101"/>
                  <a:gd name="connsiteY0" fmla="*/ 15229 h 15228"/>
                  <a:gd name="connsiteX1" fmla="*/ 5111 w 17101"/>
                  <a:gd name="connsiteY1" fmla="*/ 9432 h 15228"/>
                  <a:gd name="connsiteX2" fmla="*/ 0 w 17101"/>
                  <a:gd name="connsiteY2" fmla="*/ 5699 h 15228"/>
                  <a:gd name="connsiteX3" fmla="*/ 6487 w 17101"/>
                  <a:gd name="connsiteY3" fmla="*/ 5600 h 15228"/>
                  <a:gd name="connsiteX4" fmla="*/ 8551 w 17101"/>
                  <a:gd name="connsiteY4" fmla="*/ 0 h 15228"/>
                  <a:gd name="connsiteX5" fmla="*/ 10615 w 17101"/>
                  <a:gd name="connsiteY5" fmla="*/ 5600 h 15228"/>
                  <a:gd name="connsiteX6" fmla="*/ 17102 w 17101"/>
                  <a:gd name="connsiteY6" fmla="*/ 5699 h 15228"/>
                  <a:gd name="connsiteX7" fmla="*/ 11991 w 17101"/>
                  <a:gd name="connsiteY7" fmla="*/ 9432 h 15228"/>
                  <a:gd name="connsiteX8" fmla="*/ 13858 w 17101"/>
                  <a:gd name="connsiteY8" fmla="*/ 15131 h 15228"/>
                  <a:gd name="connsiteX9" fmla="*/ 8649 w 17101"/>
                  <a:gd name="connsiteY9" fmla="*/ 11692 h 15228"/>
                  <a:gd name="connsiteX10" fmla="*/ 3243 w 17101"/>
                  <a:gd name="connsiteY10" fmla="*/ 15229 h 15228"/>
                  <a:gd name="connsiteX11" fmla="*/ 8453 w 17101"/>
                  <a:gd name="connsiteY11" fmla="*/ 10709 h 15228"/>
                  <a:gd name="connsiteX12" fmla="*/ 11892 w 17101"/>
                  <a:gd name="connsiteY12" fmla="*/ 13068 h 15228"/>
                  <a:gd name="connsiteX13" fmla="*/ 10615 w 17101"/>
                  <a:gd name="connsiteY13" fmla="*/ 9236 h 15228"/>
                  <a:gd name="connsiteX14" fmla="*/ 14054 w 17101"/>
                  <a:gd name="connsiteY14" fmla="*/ 6779 h 15228"/>
                  <a:gd name="connsiteX15" fmla="*/ 9730 w 17101"/>
                  <a:gd name="connsiteY15" fmla="*/ 6681 h 15228"/>
                  <a:gd name="connsiteX16" fmla="*/ 8354 w 17101"/>
                  <a:gd name="connsiteY16" fmla="*/ 2849 h 15228"/>
                  <a:gd name="connsiteX17" fmla="*/ 6978 w 17101"/>
                  <a:gd name="connsiteY17" fmla="*/ 6681 h 15228"/>
                  <a:gd name="connsiteX18" fmla="*/ 2654 w 17101"/>
                  <a:gd name="connsiteY18" fmla="*/ 6779 h 15228"/>
                  <a:gd name="connsiteX19" fmla="*/ 6093 w 17101"/>
                  <a:gd name="connsiteY19" fmla="*/ 9236 h 15228"/>
                  <a:gd name="connsiteX20" fmla="*/ 4816 w 17101"/>
                  <a:gd name="connsiteY20" fmla="*/ 13068 h 15228"/>
                  <a:gd name="connsiteX21" fmla="*/ 8453 w 17101"/>
                  <a:gd name="connsiteY21" fmla="*/ 10709 h 152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17101" h="15228">
                    <a:moveTo>
                      <a:pt x="3243" y="15229"/>
                    </a:moveTo>
                    <a:lnTo>
                      <a:pt x="5111" y="9432"/>
                    </a:lnTo>
                    <a:lnTo>
                      <a:pt x="0" y="5699"/>
                    </a:lnTo>
                    <a:lnTo>
                      <a:pt x="6487" y="5600"/>
                    </a:lnTo>
                    <a:lnTo>
                      <a:pt x="8551" y="0"/>
                    </a:lnTo>
                    <a:lnTo>
                      <a:pt x="10615" y="5600"/>
                    </a:lnTo>
                    <a:lnTo>
                      <a:pt x="17102" y="5699"/>
                    </a:lnTo>
                    <a:lnTo>
                      <a:pt x="11991" y="9432"/>
                    </a:lnTo>
                    <a:lnTo>
                      <a:pt x="13858" y="15131"/>
                    </a:lnTo>
                    <a:lnTo>
                      <a:pt x="8649" y="11692"/>
                    </a:lnTo>
                    <a:lnTo>
                      <a:pt x="3243" y="15229"/>
                    </a:lnTo>
                    <a:close/>
                    <a:moveTo>
                      <a:pt x="8453" y="10709"/>
                    </a:moveTo>
                    <a:lnTo>
                      <a:pt x="11892" y="13068"/>
                    </a:lnTo>
                    <a:lnTo>
                      <a:pt x="10615" y="9236"/>
                    </a:lnTo>
                    <a:lnTo>
                      <a:pt x="14054" y="6779"/>
                    </a:lnTo>
                    <a:lnTo>
                      <a:pt x="9730" y="6681"/>
                    </a:lnTo>
                    <a:lnTo>
                      <a:pt x="8354" y="2849"/>
                    </a:lnTo>
                    <a:lnTo>
                      <a:pt x="6978" y="6681"/>
                    </a:lnTo>
                    <a:lnTo>
                      <a:pt x="2654" y="6779"/>
                    </a:lnTo>
                    <a:lnTo>
                      <a:pt x="6093" y="9236"/>
                    </a:lnTo>
                    <a:lnTo>
                      <a:pt x="4816" y="13068"/>
                    </a:lnTo>
                    <a:lnTo>
                      <a:pt x="8453" y="10709"/>
                    </a:lnTo>
                    <a:close/>
                  </a:path>
                </a:pathLst>
              </a:custGeom>
              <a:solidFill>
                <a:srgbClr val="F8EB37"/>
              </a:solidFill>
              <a:ln w="9820" cap="flat">
                <a:noFill/>
                <a:prstDash val="solid"/>
                <a:miter/>
              </a:ln>
            </p:spPr>
            <p:txBody>
              <a:bodyPr rtlCol="0" anchor="ctr"/>
              <a:lstStyle/>
              <a:p>
                <a:endParaRPr lang="en-US" dirty="0"/>
              </a:p>
            </p:txBody>
          </p:sp>
          <p:sp>
            <p:nvSpPr>
              <p:cNvPr id="433" name="Freeform 432">
                <a:extLst>
                  <a:ext uri="{FF2B5EF4-FFF2-40B4-BE49-F238E27FC236}">
                    <a16:creationId xmlns:a16="http://schemas.microsoft.com/office/drawing/2014/main" id="{54F6FCB3-F9D6-3643-8557-631ACB860C22}"/>
                  </a:ext>
                </a:extLst>
              </p:cNvPr>
              <p:cNvSpPr/>
              <p:nvPr/>
            </p:nvSpPr>
            <p:spPr>
              <a:xfrm>
                <a:off x="9140288" y="6423234"/>
                <a:ext cx="14152" cy="12576"/>
              </a:xfrm>
              <a:custGeom>
                <a:avLst/>
                <a:gdLst>
                  <a:gd name="connsiteX0" fmla="*/ 8747 w 14152"/>
                  <a:gd name="connsiteY0" fmla="*/ 4618 h 12576"/>
                  <a:gd name="connsiteX1" fmla="*/ 7764 w 14152"/>
                  <a:gd name="connsiteY1" fmla="*/ 1768 h 12576"/>
                  <a:gd name="connsiteX2" fmla="*/ 7076 w 14152"/>
                  <a:gd name="connsiteY2" fmla="*/ 0 h 12576"/>
                  <a:gd name="connsiteX3" fmla="*/ 6389 w 14152"/>
                  <a:gd name="connsiteY3" fmla="*/ 1768 h 12576"/>
                  <a:gd name="connsiteX4" fmla="*/ 5405 w 14152"/>
                  <a:gd name="connsiteY4" fmla="*/ 4618 h 12576"/>
                  <a:gd name="connsiteX5" fmla="*/ 2162 w 14152"/>
                  <a:gd name="connsiteY5" fmla="*/ 4716 h 12576"/>
                  <a:gd name="connsiteX6" fmla="*/ 0 w 14152"/>
                  <a:gd name="connsiteY6" fmla="*/ 4716 h 12576"/>
                  <a:gd name="connsiteX7" fmla="*/ 1769 w 14152"/>
                  <a:gd name="connsiteY7" fmla="*/ 5993 h 12576"/>
                  <a:gd name="connsiteX8" fmla="*/ 4324 w 14152"/>
                  <a:gd name="connsiteY8" fmla="*/ 7860 h 12576"/>
                  <a:gd name="connsiteX9" fmla="*/ 3342 w 14152"/>
                  <a:gd name="connsiteY9" fmla="*/ 10710 h 12576"/>
                  <a:gd name="connsiteX10" fmla="*/ 2752 w 14152"/>
                  <a:gd name="connsiteY10" fmla="*/ 12577 h 12576"/>
                  <a:gd name="connsiteX11" fmla="*/ 4423 w 14152"/>
                  <a:gd name="connsiteY11" fmla="*/ 11495 h 12576"/>
                  <a:gd name="connsiteX12" fmla="*/ 7076 w 14152"/>
                  <a:gd name="connsiteY12" fmla="*/ 9727 h 12576"/>
                  <a:gd name="connsiteX13" fmla="*/ 9730 w 14152"/>
                  <a:gd name="connsiteY13" fmla="*/ 11495 h 12576"/>
                  <a:gd name="connsiteX14" fmla="*/ 11401 w 14152"/>
                  <a:gd name="connsiteY14" fmla="*/ 12577 h 12576"/>
                  <a:gd name="connsiteX15" fmla="*/ 9927 w 14152"/>
                  <a:gd name="connsiteY15" fmla="*/ 7860 h 12576"/>
                  <a:gd name="connsiteX16" fmla="*/ 12384 w 14152"/>
                  <a:gd name="connsiteY16" fmla="*/ 5993 h 12576"/>
                  <a:gd name="connsiteX17" fmla="*/ 14153 w 14152"/>
                  <a:gd name="connsiteY17" fmla="*/ 4716 h 12576"/>
                  <a:gd name="connsiteX18" fmla="*/ 11990 w 14152"/>
                  <a:gd name="connsiteY18" fmla="*/ 4716 h 12576"/>
                  <a:gd name="connsiteX19" fmla="*/ 8747 w 14152"/>
                  <a:gd name="connsiteY19" fmla="*/ 4618 h 125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14152" h="12576">
                    <a:moveTo>
                      <a:pt x="8747" y="4618"/>
                    </a:moveTo>
                    <a:lnTo>
                      <a:pt x="7764" y="1768"/>
                    </a:lnTo>
                    <a:lnTo>
                      <a:pt x="7076" y="0"/>
                    </a:lnTo>
                    <a:lnTo>
                      <a:pt x="6389" y="1768"/>
                    </a:lnTo>
                    <a:lnTo>
                      <a:pt x="5405" y="4618"/>
                    </a:lnTo>
                    <a:lnTo>
                      <a:pt x="2162" y="4716"/>
                    </a:lnTo>
                    <a:lnTo>
                      <a:pt x="0" y="4716"/>
                    </a:lnTo>
                    <a:lnTo>
                      <a:pt x="1769" y="5993"/>
                    </a:lnTo>
                    <a:lnTo>
                      <a:pt x="4324" y="7860"/>
                    </a:lnTo>
                    <a:lnTo>
                      <a:pt x="3342" y="10710"/>
                    </a:lnTo>
                    <a:lnTo>
                      <a:pt x="2752" y="12577"/>
                    </a:lnTo>
                    <a:lnTo>
                      <a:pt x="4423" y="11495"/>
                    </a:lnTo>
                    <a:lnTo>
                      <a:pt x="7076" y="9727"/>
                    </a:lnTo>
                    <a:lnTo>
                      <a:pt x="9730" y="11495"/>
                    </a:lnTo>
                    <a:lnTo>
                      <a:pt x="11401" y="12577"/>
                    </a:lnTo>
                    <a:lnTo>
                      <a:pt x="9927" y="7860"/>
                    </a:lnTo>
                    <a:lnTo>
                      <a:pt x="12384" y="5993"/>
                    </a:lnTo>
                    <a:lnTo>
                      <a:pt x="14153" y="4716"/>
                    </a:lnTo>
                    <a:lnTo>
                      <a:pt x="11990" y="4716"/>
                    </a:lnTo>
                    <a:lnTo>
                      <a:pt x="8747" y="4618"/>
                    </a:lnTo>
                  </a:path>
                </a:pathLst>
              </a:custGeom>
              <a:solidFill>
                <a:srgbClr val="F8EB37"/>
              </a:solidFill>
              <a:ln w="9820" cap="flat">
                <a:noFill/>
                <a:prstDash val="solid"/>
                <a:miter/>
              </a:ln>
            </p:spPr>
            <p:txBody>
              <a:bodyPr rtlCol="0" anchor="ctr"/>
              <a:lstStyle/>
              <a:p>
                <a:endParaRPr lang="en-US" dirty="0"/>
              </a:p>
            </p:txBody>
          </p:sp>
          <p:sp>
            <p:nvSpPr>
              <p:cNvPr id="434" name="Freeform 433">
                <a:extLst>
                  <a:ext uri="{FF2B5EF4-FFF2-40B4-BE49-F238E27FC236}">
                    <a16:creationId xmlns:a16="http://schemas.microsoft.com/office/drawing/2014/main" id="{61140BD8-E951-FA4C-B724-41F1B6DC9BE7}"/>
                  </a:ext>
                </a:extLst>
              </p:cNvPr>
              <p:cNvSpPr/>
              <p:nvPr/>
            </p:nvSpPr>
            <p:spPr>
              <a:xfrm>
                <a:off x="9138912" y="6421858"/>
                <a:ext cx="17101" cy="15131"/>
              </a:xfrm>
              <a:custGeom>
                <a:avLst/>
                <a:gdLst>
                  <a:gd name="connsiteX0" fmla="*/ 3342 w 17101"/>
                  <a:gd name="connsiteY0" fmla="*/ 15131 h 15131"/>
                  <a:gd name="connsiteX1" fmla="*/ 5111 w 17101"/>
                  <a:gd name="connsiteY1" fmla="*/ 9432 h 15131"/>
                  <a:gd name="connsiteX2" fmla="*/ 0 w 17101"/>
                  <a:gd name="connsiteY2" fmla="*/ 5699 h 15131"/>
                  <a:gd name="connsiteX3" fmla="*/ 6487 w 17101"/>
                  <a:gd name="connsiteY3" fmla="*/ 5600 h 15131"/>
                  <a:gd name="connsiteX4" fmla="*/ 8551 w 17101"/>
                  <a:gd name="connsiteY4" fmla="*/ 0 h 15131"/>
                  <a:gd name="connsiteX5" fmla="*/ 10615 w 17101"/>
                  <a:gd name="connsiteY5" fmla="*/ 5600 h 15131"/>
                  <a:gd name="connsiteX6" fmla="*/ 17101 w 17101"/>
                  <a:gd name="connsiteY6" fmla="*/ 5699 h 15131"/>
                  <a:gd name="connsiteX7" fmla="*/ 11991 w 17101"/>
                  <a:gd name="connsiteY7" fmla="*/ 9432 h 15131"/>
                  <a:gd name="connsiteX8" fmla="*/ 13858 w 17101"/>
                  <a:gd name="connsiteY8" fmla="*/ 15131 h 15131"/>
                  <a:gd name="connsiteX9" fmla="*/ 8649 w 17101"/>
                  <a:gd name="connsiteY9" fmla="*/ 11692 h 15131"/>
                  <a:gd name="connsiteX10" fmla="*/ 3342 w 17101"/>
                  <a:gd name="connsiteY10" fmla="*/ 15131 h 15131"/>
                  <a:gd name="connsiteX11" fmla="*/ 8452 w 17101"/>
                  <a:gd name="connsiteY11" fmla="*/ 10611 h 15131"/>
                  <a:gd name="connsiteX12" fmla="*/ 11991 w 17101"/>
                  <a:gd name="connsiteY12" fmla="*/ 12871 h 15131"/>
                  <a:gd name="connsiteX13" fmla="*/ 10713 w 17101"/>
                  <a:gd name="connsiteY13" fmla="*/ 9040 h 15131"/>
                  <a:gd name="connsiteX14" fmla="*/ 14153 w 17101"/>
                  <a:gd name="connsiteY14" fmla="*/ 6583 h 15131"/>
                  <a:gd name="connsiteX15" fmla="*/ 9828 w 17101"/>
                  <a:gd name="connsiteY15" fmla="*/ 6485 h 15131"/>
                  <a:gd name="connsiteX16" fmla="*/ 8452 w 17101"/>
                  <a:gd name="connsiteY16" fmla="*/ 2653 h 15131"/>
                  <a:gd name="connsiteX17" fmla="*/ 7077 w 17101"/>
                  <a:gd name="connsiteY17" fmla="*/ 6485 h 15131"/>
                  <a:gd name="connsiteX18" fmla="*/ 2752 w 17101"/>
                  <a:gd name="connsiteY18" fmla="*/ 6583 h 15131"/>
                  <a:gd name="connsiteX19" fmla="*/ 6192 w 17101"/>
                  <a:gd name="connsiteY19" fmla="*/ 9040 h 15131"/>
                  <a:gd name="connsiteX20" fmla="*/ 4914 w 17101"/>
                  <a:gd name="connsiteY20" fmla="*/ 12871 h 15131"/>
                  <a:gd name="connsiteX21" fmla="*/ 8452 w 17101"/>
                  <a:gd name="connsiteY21" fmla="*/ 10611 h 151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17101" h="15131">
                    <a:moveTo>
                      <a:pt x="3342" y="15131"/>
                    </a:moveTo>
                    <a:lnTo>
                      <a:pt x="5111" y="9432"/>
                    </a:lnTo>
                    <a:lnTo>
                      <a:pt x="0" y="5699"/>
                    </a:lnTo>
                    <a:lnTo>
                      <a:pt x="6487" y="5600"/>
                    </a:lnTo>
                    <a:lnTo>
                      <a:pt x="8551" y="0"/>
                    </a:lnTo>
                    <a:lnTo>
                      <a:pt x="10615" y="5600"/>
                    </a:lnTo>
                    <a:lnTo>
                      <a:pt x="17101" y="5699"/>
                    </a:lnTo>
                    <a:lnTo>
                      <a:pt x="11991" y="9432"/>
                    </a:lnTo>
                    <a:lnTo>
                      <a:pt x="13858" y="15131"/>
                    </a:lnTo>
                    <a:lnTo>
                      <a:pt x="8649" y="11692"/>
                    </a:lnTo>
                    <a:lnTo>
                      <a:pt x="3342" y="15131"/>
                    </a:lnTo>
                    <a:close/>
                    <a:moveTo>
                      <a:pt x="8452" y="10611"/>
                    </a:moveTo>
                    <a:lnTo>
                      <a:pt x="11991" y="12871"/>
                    </a:lnTo>
                    <a:lnTo>
                      <a:pt x="10713" y="9040"/>
                    </a:lnTo>
                    <a:lnTo>
                      <a:pt x="14153" y="6583"/>
                    </a:lnTo>
                    <a:lnTo>
                      <a:pt x="9828" y="6485"/>
                    </a:lnTo>
                    <a:lnTo>
                      <a:pt x="8452" y="2653"/>
                    </a:lnTo>
                    <a:lnTo>
                      <a:pt x="7077" y="6485"/>
                    </a:lnTo>
                    <a:lnTo>
                      <a:pt x="2752" y="6583"/>
                    </a:lnTo>
                    <a:lnTo>
                      <a:pt x="6192" y="9040"/>
                    </a:lnTo>
                    <a:lnTo>
                      <a:pt x="4914" y="12871"/>
                    </a:lnTo>
                    <a:lnTo>
                      <a:pt x="8452" y="10611"/>
                    </a:lnTo>
                    <a:close/>
                  </a:path>
                </a:pathLst>
              </a:custGeom>
              <a:solidFill>
                <a:srgbClr val="F8EB37"/>
              </a:solidFill>
              <a:ln w="9820" cap="flat">
                <a:noFill/>
                <a:prstDash val="solid"/>
                <a:miter/>
              </a:ln>
            </p:spPr>
            <p:txBody>
              <a:bodyPr rtlCol="0" anchor="ctr"/>
              <a:lstStyle/>
              <a:p>
                <a:endParaRPr lang="en-US" dirty="0"/>
              </a:p>
            </p:txBody>
          </p:sp>
          <p:sp>
            <p:nvSpPr>
              <p:cNvPr id="435" name="Freeform 434">
                <a:extLst>
                  <a:ext uri="{FF2B5EF4-FFF2-40B4-BE49-F238E27FC236}">
                    <a16:creationId xmlns:a16="http://schemas.microsoft.com/office/drawing/2014/main" id="{9854B89F-504F-844A-B495-8F18C1DEB618}"/>
                  </a:ext>
                </a:extLst>
              </p:cNvPr>
              <p:cNvSpPr/>
              <p:nvPr/>
            </p:nvSpPr>
            <p:spPr>
              <a:xfrm>
                <a:off x="9134096" y="6445832"/>
                <a:ext cx="14251" cy="12674"/>
              </a:xfrm>
              <a:custGeom>
                <a:avLst/>
                <a:gdLst>
                  <a:gd name="connsiteX0" fmla="*/ 9730 w 14251"/>
                  <a:gd name="connsiteY0" fmla="*/ 11594 h 12674"/>
                  <a:gd name="connsiteX1" fmla="*/ 11499 w 14251"/>
                  <a:gd name="connsiteY1" fmla="*/ 12675 h 12674"/>
                  <a:gd name="connsiteX2" fmla="*/ 10811 w 14251"/>
                  <a:gd name="connsiteY2" fmla="*/ 10710 h 12674"/>
                  <a:gd name="connsiteX3" fmla="*/ 9927 w 14251"/>
                  <a:gd name="connsiteY3" fmla="*/ 7860 h 12674"/>
                  <a:gd name="connsiteX4" fmla="*/ 12482 w 14251"/>
                  <a:gd name="connsiteY4" fmla="*/ 6092 h 12674"/>
                  <a:gd name="connsiteX5" fmla="*/ 14251 w 14251"/>
                  <a:gd name="connsiteY5" fmla="*/ 4814 h 12674"/>
                  <a:gd name="connsiteX6" fmla="*/ 12089 w 14251"/>
                  <a:gd name="connsiteY6" fmla="*/ 4717 h 12674"/>
                  <a:gd name="connsiteX7" fmla="*/ 8846 w 14251"/>
                  <a:gd name="connsiteY7" fmla="*/ 4717 h 12674"/>
                  <a:gd name="connsiteX8" fmla="*/ 7764 w 14251"/>
                  <a:gd name="connsiteY8" fmla="*/ 1867 h 12674"/>
                  <a:gd name="connsiteX9" fmla="*/ 7174 w 14251"/>
                  <a:gd name="connsiteY9" fmla="*/ 0 h 12674"/>
                  <a:gd name="connsiteX10" fmla="*/ 6487 w 14251"/>
                  <a:gd name="connsiteY10" fmla="*/ 1867 h 12674"/>
                  <a:gd name="connsiteX11" fmla="*/ 5405 w 14251"/>
                  <a:gd name="connsiteY11" fmla="*/ 4717 h 12674"/>
                  <a:gd name="connsiteX12" fmla="*/ 2163 w 14251"/>
                  <a:gd name="connsiteY12" fmla="*/ 4717 h 12674"/>
                  <a:gd name="connsiteX13" fmla="*/ 0 w 14251"/>
                  <a:gd name="connsiteY13" fmla="*/ 4814 h 12674"/>
                  <a:gd name="connsiteX14" fmla="*/ 1769 w 14251"/>
                  <a:gd name="connsiteY14" fmla="*/ 6092 h 12674"/>
                  <a:gd name="connsiteX15" fmla="*/ 4324 w 14251"/>
                  <a:gd name="connsiteY15" fmla="*/ 7860 h 12674"/>
                  <a:gd name="connsiteX16" fmla="*/ 3440 w 14251"/>
                  <a:gd name="connsiteY16" fmla="*/ 10710 h 12674"/>
                  <a:gd name="connsiteX17" fmla="*/ 2752 w 14251"/>
                  <a:gd name="connsiteY17" fmla="*/ 12675 h 12674"/>
                  <a:gd name="connsiteX18" fmla="*/ 4521 w 14251"/>
                  <a:gd name="connsiteY18" fmla="*/ 11594 h 12674"/>
                  <a:gd name="connsiteX19" fmla="*/ 7174 w 14251"/>
                  <a:gd name="connsiteY19" fmla="*/ 9825 h 12674"/>
                  <a:gd name="connsiteX20" fmla="*/ 9730 w 14251"/>
                  <a:gd name="connsiteY20" fmla="*/ 11594 h 1267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14251" h="12674">
                    <a:moveTo>
                      <a:pt x="9730" y="11594"/>
                    </a:moveTo>
                    <a:lnTo>
                      <a:pt x="11499" y="12675"/>
                    </a:lnTo>
                    <a:lnTo>
                      <a:pt x="10811" y="10710"/>
                    </a:lnTo>
                    <a:lnTo>
                      <a:pt x="9927" y="7860"/>
                    </a:lnTo>
                    <a:lnTo>
                      <a:pt x="12482" y="6092"/>
                    </a:lnTo>
                    <a:lnTo>
                      <a:pt x="14251" y="4814"/>
                    </a:lnTo>
                    <a:lnTo>
                      <a:pt x="12089" y="4717"/>
                    </a:lnTo>
                    <a:lnTo>
                      <a:pt x="8846" y="4717"/>
                    </a:lnTo>
                    <a:lnTo>
                      <a:pt x="7764" y="1867"/>
                    </a:lnTo>
                    <a:lnTo>
                      <a:pt x="7174" y="0"/>
                    </a:lnTo>
                    <a:lnTo>
                      <a:pt x="6487" y="1867"/>
                    </a:lnTo>
                    <a:lnTo>
                      <a:pt x="5405" y="4717"/>
                    </a:lnTo>
                    <a:lnTo>
                      <a:pt x="2163" y="4717"/>
                    </a:lnTo>
                    <a:lnTo>
                      <a:pt x="0" y="4814"/>
                    </a:lnTo>
                    <a:lnTo>
                      <a:pt x="1769" y="6092"/>
                    </a:lnTo>
                    <a:lnTo>
                      <a:pt x="4324" y="7860"/>
                    </a:lnTo>
                    <a:lnTo>
                      <a:pt x="3440" y="10710"/>
                    </a:lnTo>
                    <a:lnTo>
                      <a:pt x="2752" y="12675"/>
                    </a:lnTo>
                    <a:lnTo>
                      <a:pt x="4521" y="11594"/>
                    </a:lnTo>
                    <a:lnTo>
                      <a:pt x="7174" y="9825"/>
                    </a:lnTo>
                    <a:lnTo>
                      <a:pt x="9730" y="11594"/>
                    </a:lnTo>
                  </a:path>
                </a:pathLst>
              </a:custGeom>
              <a:solidFill>
                <a:srgbClr val="F8EB37"/>
              </a:solidFill>
              <a:ln w="9820" cap="flat">
                <a:noFill/>
                <a:prstDash val="solid"/>
                <a:miter/>
              </a:ln>
            </p:spPr>
            <p:txBody>
              <a:bodyPr rtlCol="0" anchor="ctr"/>
              <a:lstStyle/>
              <a:p>
                <a:endParaRPr lang="en-US" dirty="0"/>
              </a:p>
            </p:txBody>
          </p:sp>
          <p:sp>
            <p:nvSpPr>
              <p:cNvPr id="436" name="Freeform 435">
                <a:extLst>
                  <a:ext uri="{FF2B5EF4-FFF2-40B4-BE49-F238E27FC236}">
                    <a16:creationId xmlns:a16="http://schemas.microsoft.com/office/drawing/2014/main" id="{9C129C2F-43AD-754D-9241-93E6401A4F37}"/>
                  </a:ext>
                </a:extLst>
              </p:cNvPr>
              <p:cNvSpPr/>
              <p:nvPr/>
            </p:nvSpPr>
            <p:spPr>
              <a:xfrm>
                <a:off x="9132818" y="6444456"/>
                <a:ext cx="17002" cy="15131"/>
              </a:xfrm>
              <a:custGeom>
                <a:avLst/>
                <a:gdLst>
                  <a:gd name="connsiteX0" fmla="*/ 3243 w 17002"/>
                  <a:gd name="connsiteY0" fmla="*/ 15131 h 15131"/>
                  <a:gd name="connsiteX1" fmla="*/ 5111 w 17002"/>
                  <a:gd name="connsiteY1" fmla="*/ 9432 h 15131"/>
                  <a:gd name="connsiteX2" fmla="*/ 0 w 17002"/>
                  <a:gd name="connsiteY2" fmla="*/ 5699 h 15131"/>
                  <a:gd name="connsiteX3" fmla="*/ 6389 w 17002"/>
                  <a:gd name="connsiteY3" fmla="*/ 5600 h 15131"/>
                  <a:gd name="connsiteX4" fmla="*/ 8452 w 17002"/>
                  <a:gd name="connsiteY4" fmla="*/ 0 h 15131"/>
                  <a:gd name="connsiteX5" fmla="*/ 10516 w 17002"/>
                  <a:gd name="connsiteY5" fmla="*/ 5600 h 15131"/>
                  <a:gd name="connsiteX6" fmla="*/ 17003 w 17002"/>
                  <a:gd name="connsiteY6" fmla="*/ 5699 h 15131"/>
                  <a:gd name="connsiteX7" fmla="*/ 11892 w 17002"/>
                  <a:gd name="connsiteY7" fmla="*/ 9432 h 15131"/>
                  <a:gd name="connsiteX8" fmla="*/ 13760 w 17002"/>
                  <a:gd name="connsiteY8" fmla="*/ 15131 h 15131"/>
                  <a:gd name="connsiteX9" fmla="*/ 8551 w 17002"/>
                  <a:gd name="connsiteY9" fmla="*/ 11692 h 15131"/>
                  <a:gd name="connsiteX10" fmla="*/ 3243 w 17002"/>
                  <a:gd name="connsiteY10" fmla="*/ 15131 h 15131"/>
                  <a:gd name="connsiteX11" fmla="*/ 8452 w 17002"/>
                  <a:gd name="connsiteY11" fmla="*/ 10611 h 15131"/>
                  <a:gd name="connsiteX12" fmla="*/ 11991 w 17002"/>
                  <a:gd name="connsiteY12" fmla="*/ 12969 h 15131"/>
                  <a:gd name="connsiteX13" fmla="*/ 10713 w 17002"/>
                  <a:gd name="connsiteY13" fmla="*/ 9138 h 15131"/>
                  <a:gd name="connsiteX14" fmla="*/ 14153 w 17002"/>
                  <a:gd name="connsiteY14" fmla="*/ 6682 h 15131"/>
                  <a:gd name="connsiteX15" fmla="*/ 9828 w 17002"/>
                  <a:gd name="connsiteY15" fmla="*/ 6583 h 15131"/>
                  <a:gd name="connsiteX16" fmla="*/ 8452 w 17002"/>
                  <a:gd name="connsiteY16" fmla="*/ 2751 h 15131"/>
                  <a:gd name="connsiteX17" fmla="*/ 7077 w 17002"/>
                  <a:gd name="connsiteY17" fmla="*/ 6583 h 15131"/>
                  <a:gd name="connsiteX18" fmla="*/ 2752 w 17002"/>
                  <a:gd name="connsiteY18" fmla="*/ 6682 h 15131"/>
                  <a:gd name="connsiteX19" fmla="*/ 6192 w 17002"/>
                  <a:gd name="connsiteY19" fmla="*/ 9138 h 15131"/>
                  <a:gd name="connsiteX20" fmla="*/ 4914 w 17002"/>
                  <a:gd name="connsiteY20" fmla="*/ 12969 h 15131"/>
                  <a:gd name="connsiteX21" fmla="*/ 8452 w 17002"/>
                  <a:gd name="connsiteY21" fmla="*/ 10611 h 151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17002" h="15131">
                    <a:moveTo>
                      <a:pt x="3243" y="15131"/>
                    </a:moveTo>
                    <a:lnTo>
                      <a:pt x="5111" y="9432"/>
                    </a:lnTo>
                    <a:lnTo>
                      <a:pt x="0" y="5699"/>
                    </a:lnTo>
                    <a:lnTo>
                      <a:pt x="6389" y="5600"/>
                    </a:lnTo>
                    <a:lnTo>
                      <a:pt x="8452" y="0"/>
                    </a:lnTo>
                    <a:lnTo>
                      <a:pt x="10516" y="5600"/>
                    </a:lnTo>
                    <a:lnTo>
                      <a:pt x="17003" y="5699"/>
                    </a:lnTo>
                    <a:lnTo>
                      <a:pt x="11892" y="9432"/>
                    </a:lnTo>
                    <a:lnTo>
                      <a:pt x="13760" y="15131"/>
                    </a:lnTo>
                    <a:lnTo>
                      <a:pt x="8551" y="11692"/>
                    </a:lnTo>
                    <a:lnTo>
                      <a:pt x="3243" y="15131"/>
                    </a:lnTo>
                    <a:close/>
                    <a:moveTo>
                      <a:pt x="8452" y="10611"/>
                    </a:moveTo>
                    <a:lnTo>
                      <a:pt x="11991" y="12969"/>
                    </a:lnTo>
                    <a:lnTo>
                      <a:pt x="10713" y="9138"/>
                    </a:lnTo>
                    <a:lnTo>
                      <a:pt x="14153" y="6682"/>
                    </a:lnTo>
                    <a:lnTo>
                      <a:pt x="9828" y="6583"/>
                    </a:lnTo>
                    <a:lnTo>
                      <a:pt x="8452" y="2751"/>
                    </a:lnTo>
                    <a:lnTo>
                      <a:pt x="7077" y="6583"/>
                    </a:lnTo>
                    <a:lnTo>
                      <a:pt x="2752" y="6682"/>
                    </a:lnTo>
                    <a:lnTo>
                      <a:pt x="6192" y="9138"/>
                    </a:lnTo>
                    <a:lnTo>
                      <a:pt x="4914" y="12969"/>
                    </a:lnTo>
                    <a:lnTo>
                      <a:pt x="8452" y="10611"/>
                    </a:lnTo>
                    <a:close/>
                  </a:path>
                </a:pathLst>
              </a:custGeom>
              <a:solidFill>
                <a:srgbClr val="F8EB37"/>
              </a:solidFill>
              <a:ln w="9820" cap="flat">
                <a:noFill/>
                <a:prstDash val="solid"/>
                <a:miter/>
              </a:ln>
            </p:spPr>
            <p:txBody>
              <a:bodyPr rtlCol="0" anchor="ctr"/>
              <a:lstStyle/>
              <a:p>
                <a:endParaRPr lang="en-US" dirty="0"/>
              </a:p>
            </p:txBody>
          </p:sp>
          <p:sp>
            <p:nvSpPr>
              <p:cNvPr id="437" name="Freeform 436">
                <a:extLst>
                  <a:ext uri="{FF2B5EF4-FFF2-40B4-BE49-F238E27FC236}">
                    <a16:creationId xmlns:a16="http://schemas.microsoft.com/office/drawing/2014/main" id="{3DD87E4A-4A5E-DF47-9040-4F6A062A2B64}"/>
                  </a:ext>
                </a:extLst>
              </p:cNvPr>
              <p:cNvSpPr/>
              <p:nvPr/>
            </p:nvSpPr>
            <p:spPr>
              <a:xfrm>
                <a:off x="9140189" y="6468233"/>
                <a:ext cx="14152" cy="12674"/>
              </a:xfrm>
              <a:custGeom>
                <a:avLst/>
                <a:gdLst>
                  <a:gd name="connsiteX0" fmla="*/ 8846 w 14152"/>
                  <a:gd name="connsiteY0" fmla="*/ 4618 h 12674"/>
                  <a:gd name="connsiteX1" fmla="*/ 7765 w 14152"/>
                  <a:gd name="connsiteY1" fmla="*/ 1768 h 12674"/>
                  <a:gd name="connsiteX2" fmla="*/ 7077 w 14152"/>
                  <a:gd name="connsiteY2" fmla="*/ 0 h 12674"/>
                  <a:gd name="connsiteX3" fmla="*/ 6389 w 14152"/>
                  <a:gd name="connsiteY3" fmla="*/ 1768 h 12674"/>
                  <a:gd name="connsiteX4" fmla="*/ 5405 w 14152"/>
                  <a:gd name="connsiteY4" fmla="*/ 4618 h 12674"/>
                  <a:gd name="connsiteX5" fmla="*/ 2163 w 14152"/>
                  <a:gd name="connsiteY5" fmla="*/ 4716 h 12674"/>
                  <a:gd name="connsiteX6" fmla="*/ 0 w 14152"/>
                  <a:gd name="connsiteY6" fmla="*/ 4814 h 12674"/>
                  <a:gd name="connsiteX7" fmla="*/ 1769 w 14152"/>
                  <a:gd name="connsiteY7" fmla="*/ 5993 h 12674"/>
                  <a:gd name="connsiteX8" fmla="*/ 4324 w 14152"/>
                  <a:gd name="connsiteY8" fmla="*/ 7860 h 12674"/>
                  <a:gd name="connsiteX9" fmla="*/ 3342 w 14152"/>
                  <a:gd name="connsiteY9" fmla="*/ 10709 h 12674"/>
                  <a:gd name="connsiteX10" fmla="*/ 2752 w 14152"/>
                  <a:gd name="connsiteY10" fmla="*/ 12674 h 12674"/>
                  <a:gd name="connsiteX11" fmla="*/ 4423 w 14152"/>
                  <a:gd name="connsiteY11" fmla="*/ 11495 h 12674"/>
                  <a:gd name="connsiteX12" fmla="*/ 7077 w 14152"/>
                  <a:gd name="connsiteY12" fmla="*/ 9825 h 12674"/>
                  <a:gd name="connsiteX13" fmla="*/ 9730 w 14152"/>
                  <a:gd name="connsiteY13" fmla="*/ 11495 h 12674"/>
                  <a:gd name="connsiteX14" fmla="*/ 11401 w 14152"/>
                  <a:gd name="connsiteY14" fmla="*/ 12674 h 12674"/>
                  <a:gd name="connsiteX15" fmla="*/ 10811 w 14152"/>
                  <a:gd name="connsiteY15" fmla="*/ 10709 h 12674"/>
                  <a:gd name="connsiteX16" fmla="*/ 9927 w 14152"/>
                  <a:gd name="connsiteY16" fmla="*/ 7860 h 12674"/>
                  <a:gd name="connsiteX17" fmla="*/ 12384 w 14152"/>
                  <a:gd name="connsiteY17" fmla="*/ 5993 h 12674"/>
                  <a:gd name="connsiteX18" fmla="*/ 14153 w 14152"/>
                  <a:gd name="connsiteY18" fmla="*/ 4814 h 12674"/>
                  <a:gd name="connsiteX19" fmla="*/ 11991 w 14152"/>
                  <a:gd name="connsiteY19" fmla="*/ 4716 h 12674"/>
                  <a:gd name="connsiteX20" fmla="*/ 8846 w 14152"/>
                  <a:gd name="connsiteY20" fmla="*/ 4618 h 1267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14152" h="12674">
                    <a:moveTo>
                      <a:pt x="8846" y="4618"/>
                    </a:moveTo>
                    <a:lnTo>
                      <a:pt x="7765" y="1768"/>
                    </a:lnTo>
                    <a:lnTo>
                      <a:pt x="7077" y="0"/>
                    </a:lnTo>
                    <a:lnTo>
                      <a:pt x="6389" y="1768"/>
                    </a:lnTo>
                    <a:lnTo>
                      <a:pt x="5405" y="4618"/>
                    </a:lnTo>
                    <a:lnTo>
                      <a:pt x="2163" y="4716"/>
                    </a:lnTo>
                    <a:lnTo>
                      <a:pt x="0" y="4814"/>
                    </a:lnTo>
                    <a:lnTo>
                      <a:pt x="1769" y="5993"/>
                    </a:lnTo>
                    <a:lnTo>
                      <a:pt x="4324" y="7860"/>
                    </a:lnTo>
                    <a:lnTo>
                      <a:pt x="3342" y="10709"/>
                    </a:lnTo>
                    <a:lnTo>
                      <a:pt x="2752" y="12674"/>
                    </a:lnTo>
                    <a:lnTo>
                      <a:pt x="4423" y="11495"/>
                    </a:lnTo>
                    <a:lnTo>
                      <a:pt x="7077" y="9825"/>
                    </a:lnTo>
                    <a:lnTo>
                      <a:pt x="9730" y="11495"/>
                    </a:lnTo>
                    <a:lnTo>
                      <a:pt x="11401" y="12674"/>
                    </a:lnTo>
                    <a:lnTo>
                      <a:pt x="10811" y="10709"/>
                    </a:lnTo>
                    <a:lnTo>
                      <a:pt x="9927" y="7860"/>
                    </a:lnTo>
                    <a:lnTo>
                      <a:pt x="12384" y="5993"/>
                    </a:lnTo>
                    <a:lnTo>
                      <a:pt x="14153" y="4814"/>
                    </a:lnTo>
                    <a:lnTo>
                      <a:pt x="11991" y="4716"/>
                    </a:lnTo>
                    <a:lnTo>
                      <a:pt x="8846" y="4618"/>
                    </a:lnTo>
                  </a:path>
                </a:pathLst>
              </a:custGeom>
              <a:solidFill>
                <a:srgbClr val="F8EB37"/>
              </a:solidFill>
              <a:ln w="9820" cap="flat">
                <a:noFill/>
                <a:prstDash val="solid"/>
                <a:miter/>
              </a:ln>
            </p:spPr>
            <p:txBody>
              <a:bodyPr rtlCol="0" anchor="ctr"/>
              <a:lstStyle/>
              <a:p>
                <a:endParaRPr lang="en-US" dirty="0"/>
              </a:p>
            </p:txBody>
          </p:sp>
          <p:sp>
            <p:nvSpPr>
              <p:cNvPr id="438" name="Freeform 437">
                <a:extLst>
                  <a:ext uri="{FF2B5EF4-FFF2-40B4-BE49-F238E27FC236}">
                    <a16:creationId xmlns:a16="http://schemas.microsoft.com/office/drawing/2014/main" id="{90585E22-BB70-234B-A55E-DF9B5908B375}"/>
                  </a:ext>
                </a:extLst>
              </p:cNvPr>
              <p:cNvSpPr/>
              <p:nvPr/>
            </p:nvSpPr>
            <p:spPr>
              <a:xfrm>
                <a:off x="9138813" y="6466858"/>
                <a:ext cx="17003" cy="15130"/>
              </a:xfrm>
              <a:custGeom>
                <a:avLst/>
                <a:gdLst>
                  <a:gd name="connsiteX0" fmla="*/ 13661 w 17003"/>
                  <a:gd name="connsiteY0" fmla="*/ 15131 h 15130"/>
                  <a:gd name="connsiteX1" fmla="*/ 8453 w 17003"/>
                  <a:gd name="connsiteY1" fmla="*/ 11692 h 15130"/>
                  <a:gd name="connsiteX2" fmla="*/ 3243 w 17003"/>
                  <a:gd name="connsiteY2" fmla="*/ 15131 h 15130"/>
                  <a:gd name="connsiteX3" fmla="*/ 5111 w 17003"/>
                  <a:gd name="connsiteY3" fmla="*/ 9432 h 15130"/>
                  <a:gd name="connsiteX4" fmla="*/ 0 w 17003"/>
                  <a:gd name="connsiteY4" fmla="*/ 5699 h 15130"/>
                  <a:gd name="connsiteX5" fmla="*/ 6487 w 17003"/>
                  <a:gd name="connsiteY5" fmla="*/ 5600 h 15130"/>
                  <a:gd name="connsiteX6" fmla="*/ 8551 w 17003"/>
                  <a:gd name="connsiteY6" fmla="*/ 0 h 15130"/>
                  <a:gd name="connsiteX7" fmla="*/ 10615 w 17003"/>
                  <a:gd name="connsiteY7" fmla="*/ 5600 h 15130"/>
                  <a:gd name="connsiteX8" fmla="*/ 17003 w 17003"/>
                  <a:gd name="connsiteY8" fmla="*/ 5699 h 15130"/>
                  <a:gd name="connsiteX9" fmla="*/ 11892 w 17003"/>
                  <a:gd name="connsiteY9" fmla="*/ 9432 h 15130"/>
                  <a:gd name="connsiteX10" fmla="*/ 13661 w 17003"/>
                  <a:gd name="connsiteY10" fmla="*/ 15131 h 15130"/>
                  <a:gd name="connsiteX11" fmla="*/ 8453 w 17003"/>
                  <a:gd name="connsiteY11" fmla="*/ 10611 h 15130"/>
                  <a:gd name="connsiteX12" fmla="*/ 11991 w 17003"/>
                  <a:gd name="connsiteY12" fmla="*/ 12871 h 15130"/>
                  <a:gd name="connsiteX13" fmla="*/ 10811 w 17003"/>
                  <a:gd name="connsiteY13" fmla="*/ 9039 h 15130"/>
                  <a:gd name="connsiteX14" fmla="*/ 14251 w 17003"/>
                  <a:gd name="connsiteY14" fmla="*/ 6583 h 15130"/>
                  <a:gd name="connsiteX15" fmla="*/ 9927 w 17003"/>
                  <a:gd name="connsiteY15" fmla="*/ 6484 h 15130"/>
                  <a:gd name="connsiteX16" fmla="*/ 8551 w 17003"/>
                  <a:gd name="connsiteY16" fmla="*/ 2751 h 15130"/>
                  <a:gd name="connsiteX17" fmla="*/ 7175 w 17003"/>
                  <a:gd name="connsiteY17" fmla="*/ 6484 h 15130"/>
                  <a:gd name="connsiteX18" fmla="*/ 2851 w 17003"/>
                  <a:gd name="connsiteY18" fmla="*/ 6583 h 15130"/>
                  <a:gd name="connsiteX19" fmla="*/ 6290 w 17003"/>
                  <a:gd name="connsiteY19" fmla="*/ 9039 h 15130"/>
                  <a:gd name="connsiteX20" fmla="*/ 5013 w 17003"/>
                  <a:gd name="connsiteY20" fmla="*/ 12871 h 15130"/>
                  <a:gd name="connsiteX21" fmla="*/ 8453 w 17003"/>
                  <a:gd name="connsiteY21" fmla="*/ 10611 h 151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17003" h="15130">
                    <a:moveTo>
                      <a:pt x="13661" y="15131"/>
                    </a:moveTo>
                    <a:lnTo>
                      <a:pt x="8453" y="11692"/>
                    </a:lnTo>
                    <a:lnTo>
                      <a:pt x="3243" y="15131"/>
                    </a:lnTo>
                    <a:lnTo>
                      <a:pt x="5111" y="9432"/>
                    </a:lnTo>
                    <a:lnTo>
                      <a:pt x="0" y="5699"/>
                    </a:lnTo>
                    <a:lnTo>
                      <a:pt x="6487" y="5600"/>
                    </a:lnTo>
                    <a:lnTo>
                      <a:pt x="8551" y="0"/>
                    </a:lnTo>
                    <a:lnTo>
                      <a:pt x="10615" y="5600"/>
                    </a:lnTo>
                    <a:lnTo>
                      <a:pt x="17003" y="5699"/>
                    </a:lnTo>
                    <a:lnTo>
                      <a:pt x="11892" y="9432"/>
                    </a:lnTo>
                    <a:lnTo>
                      <a:pt x="13661" y="15131"/>
                    </a:lnTo>
                    <a:close/>
                    <a:moveTo>
                      <a:pt x="8453" y="10611"/>
                    </a:moveTo>
                    <a:lnTo>
                      <a:pt x="11991" y="12871"/>
                    </a:lnTo>
                    <a:lnTo>
                      <a:pt x="10811" y="9039"/>
                    </a:lnTo>
                    <a:lnTo>
                      <a:pt x="14251" y="6583"/>
                    </a:lnTo>
                    <a:lnTo>
                      <a:pt x="9927" y="6484"/>
                    </a:lnTo>
                    <a:lnTo>
                      <a:pt x="8551" y="2751"/>
                    </a:lnTo>
                    <a:lnTo>
                      <a:pt x="7175" y="6484"/>
                    </a:lnTo>
                    <a:lnTo>
                      <a:pt x="2851" y="6583"/>
                    </a:lnTo>
                    <a:lnTo>
                      <a:pt x="6290" y="9039"/>
                    </a:lnTo>
                    <a:lnTo>
                      <a:pt x="5013" y="12871"/>
                    </a:lnTo>
                    <a:lnTo>
                      <a:pt x="8453" y="10611"/>
                    </a:lnTo>
                    <a:close/>
                  </a:path>
                </a:pathLst>
              </a:custGeom>
              <a:solidFill>
                <a:srgbClr val="F8EB37"/>
              </a:solidFill>
              <a:ln w="9820" cap="flat">
                <a:noFill/>
                <a:prstDash val="solid"/>
                <a:miter/>
              </a:ln>
            </p:spPr>
            <p:txBody>
              <a:bodyPr rtlCol="0" anchor="ctr"/>
              <a:lstStyle/>
              <a:p>
                <a:endParaRPr lang="en-US" dirty="0"/>
              </a:p>
            </p:txBody>
          </p:sp>
          <p:sp>
            <p:nvSpPr>
              <p:cNvPr id="439" name="Freeform 438">
                <a:extLst>
                  <a:ext uri="{FF2B5EF4-FFF2-40B4-BE49-F238E27FC236}">
                    <a16:creationId xmlns:a16="http://schemas.microsoft.com/office/drawing/2014/main" id="{7E70865E-E976-F643-BE18-9D98C05EFF5F}"/>
                  </a:ext>
                </a:extLst>
              </p:cNvPr>
              <p:cNvSpPr/>
              <p:nvPr/>
            </p:nvSpPr>
            <p:spPr>
              <a:xfrm>
                <a:off x="9156505" y="6484543"/>
                <a:ext cx="14250" cy="12674"/>
              </a:xfrm>
              <a:custGeom>
                <a:avLst/>
                <a:gdLst>
                  <a:gd name="connsiteX0" fmla="*/ 8845 w 14250"/>
                  <a:gd name="connsiteY0" fmla="*/ 4716 h 12674"/>
                  <a:gd name="connsiteX1" fmla="*/ 7764 w 14250"/>
                  <a:gd name="connsiteY1" fmla="*/ 1867 h 12674"/>
                  <a:gd name="connsiteX2" fmla="*/ 7174 w 14250"/>
                  <a:gd name="connsiteY2" fmla="*/ 0 h 12674"/>
                  <a:gd name="connsiteX3" fmla="*/ 6486 w 14250"/>
                  <a:gd name="connsiteY3" fmla="*/ 1867 h 12674"/>
                  <a:gd name="connsiteX4" fmla="*/ 5405 w 14250"/>
                  <a:gd name="connsiteY4" fmla="*/ 4716 h 12674"/>
                  <a:gd name="connsiteX5" fmla="*/ 2162 w 14250"/>
                  <a:gd name="connsiteY5" fmla="*/ 4814 h 12674"/>
                  <a:gd name="connsiteX6" fmla="*/ 0 w 14250"/>
                  <a:gd name="connsiteY6" fmla="*/ 4814 h 12674"/>
                  <a:gd name="connsiteX7" fmla="*/ 1769 w 14250"/>
                  <a:gd name="connsiteY7" fmla="*/ 6092 h 12674"/>
                  <a:gd name="connsiteX8" fmla="*/ 4324 w 14250"/>
                  <a:gd name="connsiteY8" fmla="*/ 7860 h 12674"/>
                  <a:gd name="connsiteX9" fmla="*/ 3440 w 14250"/>
                  <a:gd name="connsiteY9" fmla="*/ 10710 h 12674"/>
                  <a:gd name="connsiteX10" fmla="*/ 2752 w 14250"/>
                  <a:gd name="connsiteY10" fmla="*/ 12675 h 12674"/>
                  <a:gd name="connsiteX11" fmla="*/ 4521 w 14250"/>
                  <a:gd name="connsiteY11" fmla="*/ 11594 h 12674"/>
                  <a:gd name="connsiteX12" fmla="*/ 7174 w 14250"/>
                  <a:gd name="connsiteY12" fmla="*/ 9825 h 12674"/>
                  <a:gd name="connsiteX13" fmla="*/ 9730 w 14250"/>
                  <a:gd name="connsiteY13" fmla="*/ 11594 h 12674"/>
                  <a:gd name="connsiteX14" fmla="*/ 11499 w 14250"/>
                  <a:gd name="connsiteY14" fmla="*/ 12675 h 12674"/>
                  <a:gd name="connsiteX15" fmla="*/ 10811 w 14250"/>
                  <a:gd name="connsiteY15" fmla="*/ 10710 h 12674"/>
                  <a:gd name="connsiteX16" fmla="*/ 9926 w 14250"/>
                  <a:gd name="connsiteY16" fmla="*/ 7860 h 12674"/>
                  <a:gd name="connsiteX17" fmla="*/ 12481 w 14250"/>
                  <a:gd name="connsiteY17" fmla="*/ 6092 h 12674"/>
                  <a:gd name="connsiteX18" fmla="*/ 14251 w 14250"/>
                  <a:gd name="connsiteY18" fmla="*/ 4814 h 12674"/>
                  <a:gd name="connsiteX19" fmla="*/ 12089 w 14250"/>
                  <a:gd name="connsiteY19" fmla="*/ 4814 h 12674"/>
                  <a:gd name="connsiteX20" fmla="*/ 8845 w 14250"/>
                  <a:gd name="connsiteY20" fmla="*/ 4716 h 1267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14250" h="12674">
                    <a:moveTo>
                      <a:pt x="8845" y="4716"/>
                    </a:moveTo>
                    <a:lnTo>
                      <a:pt x="7764" y="1867"/>
                    </a:lnTo>
                    <a:lnTo>
                      <a:pt x="7174" y="0"/>
                    </a:lnTo>
                    <a:lnTo>
                      <a:pt x="6486" y="1867"/>
                    </a:lnTo>
                    <a:lnTo>
                      <a:pt x="5405" y="4716"/>
                    </a:lnTo>
                    <a:lnTo>
                      <a:pt x="2162" y="4814"/>
                    </a:lnTo>
                    <a:lnTo>
                      <a:pt x="0" y="4814"/>
                    </a:lnTo>
                    <a:lnTo>
                      <a:pt x="1769" y="6092"/>
                    </a:lnTo>
                    <a:lnTo>
                      <a:pt x="4324" y="7860"/>
                    </a:lnTo>
                    <a:lnTo>
                      <a:pt x="3440" y="10710"/>
                    </a:lnTo>
                    <a:lnTo>
                      <a:pt x="2752" y="12675"/>
                    </a:lnTo>
                    <a:lnTo>
                      <a:pt x="4521" y="11594"/>
                    </a:lnTo>
                    <a:lnTo>
                      <a:pt x="7174" y="9825"/>
                    </a:lnTo>
                    <a:lnTo>
                      <a:pt x="9730" y="11594"/>
                    </a:lnTo>
                    <a:lnTo>
                      <a:pt x="11499" y="12675"/>
                    </a:lnTo>
                    <a:lnTo>
                      <a:pt x="10811" y="10710"/>
                    </a:lnTo>
                    <a:lnTo>
                      <a:pt x="9926" y="7860"/>
                    </a:lnTo>
                    <a:lnTo>
                      <a:pt x="12481" y="6092"/>
                    </a:lnTo>
                    <a:lnTo>
                      <a:pt x="14251" y="4814"/>
                    </a:lnTo>
                    <a:lnTo>
                      <a:pt x="12089" y="4814"/>
                    </a:lnTo>
                    <a:lnTo>
                      <a:pt x="8845" y="4716"/>
                    </a:lnTo>
                  </a:path>
                </a:pathLst>
              </a:custGeom>
              <a:solidFill>
                <a:srgbClr val="F8EB37"/>
              </a:solidFill>
              <a:ln w="9820" cap="flat">
                <a:noFill/>
                <a:prstDash val="solid"/>
                <a:miter/>
              </a:ln>
            </p:spPr>
            <p:txBody>
              <a:bodyPr rtlCol="0" anchor="ctr"/>
              <a:lstStyle/>
              <a:p>
                <a:endParaRPr lang="en-US" dirty="0"/>
              </a:p>
            </p:txBody>
          </p:sp>
          <p:sp>
            <p:nvSpPr>
              <p:cNvPr id="440" name="Freeform 439">
                <a:extLst>
                  <a:ext uri="{FF2B5EF4-FFF2-40B4-BE49-F238E27FC236}">
                    <a16:creationId xmlns:a16="http://schemas.microsoft.com/office/drawing/2014/main" id="{C449657C-9A5F-2443-B580-5DA6D130B1DD}"/>
                  </a:ext>
                </a:extLst>
              </p:cNvPr>
              <p:cNvSpPr/>
              <p:nvPr/>
            </p:nvSpPr>
            <p:spPr>
              <a:xfrm>
                <a:off x="9155227" y="6483266"/>
                <a:ext cx="17101" cy="15131"/>
              </a:xfrm>
              <a:custGeom>
                <a:avLst/>
                <a:gdLst>
                  <a:gd name="connsiteX0" fmla="*/ 3243 w 17101"/>
                  <a:gd name="connsiteY0" fmla="*/ 15131 h 15131"/>
                  <a:gd name="connsiteX1" fmla="*/ 5110 w 17101"/>
                  <a:gd name="connsiteY1" fmla="*/ 9432 h 15131"/>
                  <a:gd name="connsiteX2" fmla="*/ 0 w 17101"/>
                  <a:gd name="connsiteY2" fmla="*/ 5699 h 15131"/>
                  <a:gd name="connsiteX3" fmla="*/ 6486 w 17101"/>
                  <a:gd name="connsiteY3" fmla="*/ 5600 h 15131"/>
                  <a:gd name="connsiteX4" fmla="*/ 8551 w 17101"/>
                  <a:gd name="connsiteY4" fmla="*/ 0 h 15131"/>
                  <a:gd name="connsiteX5" fmla="*/ 10614 w 17101"/>
                  <a:gd name="connsiteY5" fmla="*/ 5600 h 15131"/>
                  <a:gd name="connsiteX6" fmla="*/ 17101 w 17101"/>
                  <a:gd name="connsiteY6" fmla="*/ 5699 h 15131"/>
                  <a:gd name="connsiteX7" fmla="*/ 11990 w 17101"/>
                  <a:gd name="connsiteY7" fmla="*/ 9432 h 15131"/>
                  <a:gd name="connsiteX8" fmla="*/ 13858 w 17101"/>
                  <a:gd name="connsiteY8" fmla="*/ 15131 h 15131"/>
                  <a:gd name="connsiteX9" fmla="*/ 8649 w 17101"/>
                  <a:gd name="connsiteY9" fmla="*/ 11692 h 15131"/>
                  <a:gd name="connsiteX10" fmla="*/ 3243 w 17101"/>
                  <a:gd name="connsiteY10" fmla="*/ 15131 h 15131"/>
                  <a:gd name="connsiteX11" fmla="*/ 8452 w 17101"/>
                  <a:gd name="connsiteY11" fmla="*/ 10513 h 15131"/>
                  <a:gd name="connsiteX12" fmla="*/ 11892 w 17101"/>
                  <a:gd name="connsiteY12" fmla="*/ 12871 h 15131"/>
                  <a:gd name="connsiteX13" fmla="*/ 10614 w 17101"/>
                  <a:gd name="connsiteY13" fmla="*/ 9040 h 15131"/>
                  <a:gd name="connsiteX14" fmla="*/ 14054 w 17101"/>
                  <a:gd name="connsiteY14" fmla="*/ 6583 h 15131"/>
                  <a:gd name="connsiteX15" fmla="*/ 9730 w 17101"/>
                  <a:gd name="connsiteY15" fmla="*/ 6485 h 15131"/>
                  <a:gd name="connsiteX16" fmla="*/ 8354 w 17101"/>
                  <a:gd name="connsiteY16" fmla="*/ 2653 h 15131"/>
                  <a:gd name="connsiteX17" fmla="*/ 6978 w 17101"/>
                  <a:gd name="connsiteY17" fmla="*/ 6485 h 15131"/>
                  <a:gd name="connsiteX18" fmla="*/ 2653 w 17101"/>
                  <a:gd name="connsiteY18" fmla="*/ 6583 h 15131"/>
                  <a:gd name="connsiteX19" fmla="*/ 6093 w 17101"/>
                  <a:gd name="connsiteY19" fmla="*/ 9040 h 15131"/>
                  <a:gd name="connsiteX20" fmla="*/ 4914 w 17101"/>
                  <a:gd name="connsiteY20" fmla="*/ 12871 h 15131"/>
                  <a:gd name="connsiteX21" fmla="*/ 8452 w 17101"/>
                  <a:gd name="connsiteY21" fmla="*/ 10513 h 151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17101" h="15131">
                    <a:moveTo>
                      <a:pt x="3243" y="15131"/>
                    </a:moveTo>
                    <a:lnTo>
                      <a:pt x="5110" y="9432"/>
                    </a:lnTo>
                    <a:lnTo>
                      <a:pt x="0" y="5699"/>
                    </a:lnTo>
                    <a:lnTo>
                      <a:pt x="6486" y="5600"/>
                    </a:lnTo>
                    <a:lnTo>
                      <a:pt x="8551" y="0"/>
                    </a:lnTo>
                    <a:lnTo>
                      <a:pt x="10614" y="5600"/>
                    </a:lnTo>
                    <a:lnTo>
                      <a:pt x="17101" y="5699"/>
                    </a:lnTo>
                    <a:lnTo>
                      <a:pt x="11990" y="9432"/>
                    </a:lnTo>
                    <a:lnTo>
                      <a:pt x="13858" y="15131"/>
                    </a:lnTo>
                    <a:lnTo>
                      <a:pt x="8649" y="11692"/>
                    </a:lnTo>
                    <a:lnTo>
                      <a:pt x="3243" y="15131"/>
                    </a:lnTo>
                    <a:close/>
                    <a:moveTo>
                      <a:pt x="8452" y="10513"/>
                    </a:moveTo>
                    <a:lnTo>
                      <a:pt x="11892" y="12871"/>
                    </a:lnTo>
                    <a:lnTo>
                      <a:pt x="10614" y="9040"/>
                    </a:lnTo>
                    <a:lnTo>
                      <a:pt x="14054" y="6583"/>
                    </a:lnTo>
                    <a:lnTo>
                      <a:pt x="9730" y="6485"/>
                    </a:lnTo>
                    <a:lnTo>
                      <a:pt x="8354" y="2653"/>
                    </a:lnTo>
                    <a:lnTo>
                      <a:pt x="6978" y="6485"/>
                    </a:lnTo>
                    <a:lnTo>
                      <a:pt x="2653" y="6583"/>
                    </a:lnTo>
                    <a:lnTo>
                      <a:pt x="6093" y="9040"/>
                    </a:lnTo>
                    <a:lnTo>
                      <a:pt x="4914" y="12871"/>
                    </a:lnTo>
                    <a:lnTo>
                      <a:pt x="8452" y="10513"/>
                    </a:lnTo>
                    <a:close/>
                  </a:path>
                </a:pathLst>
              </a:custGeom>
              <a:solidFill>
                <a:srgbClr val="F8EB37"/>
              </a:solidFill>
              <a:ln w="9820" cap="flat">
                <a:noFill/>
                <a:prstDash val="solid"/>
                <a:miter/>
              </a:ln>
            </p:spPr>
            <p:txBody>
              <a:bodyPr rtlCol="0" anchor="ctr"/>
              <a:lstStyle/>
              <a:p>
                <a:endParaRPr lang="en-US" dirty="0"/>
              </a:p>
            </p:txBody>
          </p:sp>
          <p:sp>
            <p:nvSpPr>
              <p:cNvPr id="441" name="Freeform 440">
                <a:extLst>
                  <a:ext uri="{FF2B5EF4-FFF2-40B4-BE49-F238E27FC236}">
                    <a16:creationId xmlns:a16="http://schemas.microsoft.com/office/drawing/2014/main" id="{889AF113-0F97-A149-988E-90C17A4917DB}"/>
                  </a:ext>
                </a:extLst>
              </p:cNvPr>
              <p:cNvSpPr/>
              <p:nvPr/>
            </p:nvSpPr>
            <p:spPr>
              <a:xfrm>
                <a:off x="9179306" y="6490635"/>
                <a:ext cx="14251" cy="12674"/>
              </a:xfrm>
              <a:custGeom>
                <a:avLst/>
                <a:gdLst>
                  <a:gd name="connsiteX0" fmla="*/ 8846 w 14251"/>
                  <a:gd name="connsiteY0" fmla="*/ 4618 h 12674"/>
                  <a:gd name="connsiteX1" fmla="*/ 7765 w 14251"/>
                  <a:gd name="connsiteY1" fmla="*/ 1867 h 12674"/>
                  <a:gd name="connsiteX2" fmla="*/ 7077 w 14251"/>
                  <a:gd name="connsiteY2" fmla="*/ 0 h 12674"/>
                  <a:gd name="connsiteX3" fmla="*/ 6487 w 14251"/>
                  <a:gd name="connsiteY3" fmla="*/ 1867 h 12674"/>
                  <a:gd name="connsiteX4" fmla="*/ 5406 w 14251"/>
                  <a:gd name="connsiteY4" fmla="*/ 4618 h 12674"/>
                  <a:gd name="connsiteX5" fmla="*/ 2261 w 14251"/>
                  <a:gd name="connsiteY5" fmla="*/ 4717 h 12674"/>
                  <a:gd name="connsiteX6" fmla="*/ 0 w 14251"/>
                  <a:gd name="connsiteY6" fmla="*/ 4814 h 12674"/>
                  <a:gd name="connsiteX7" fmla="*/ 1770 w 14251"/>
                  <a:gd name="connsiteY7" fmla="*/ 6092 h 12674"/>
                  <a:gd name="connsiteX8" fmla="*/ 4324 w 14251"/>
                  <a:gd name="connsiteY8" fmla="*/ 7860 h 12674"/>
                  <a:gd name="connsiteX9" fmla="*/ 3440 w 14251"/>
                  <a:gd name="connsiteY9" fmla="*/ 10710 h 12674"/>
                  <a:gd name="connsiteX10" fmla="*/ 2851 w 14251"/>
                  <a:gd name="connsiteY10" fmla="*/ 12675 h 12674"/>
                  <a:gd name="connsiteX11" fmla="*/ 7077 w 14251"/>
                  <a:gd name="connsiteY11" fmla="*/ 9825 h 12674"/>
                  <a:gd name="connsiteX12" fmla="*/ 9730 w 14251"/>
                  <a:gd name="connsiteY12" fmla="*/ 11594 h 12674"/>
                  <a:gd name="connsiteX13" fmla="*/ 11500 w 14251"/>
                  <a:gd name="connsiteY13" fmla="*/ 12675 h 12674"/>
                  <a:gd name="connsiteX14" fmla="*/ 10811 w 14251"/>
                  <a:gd name="connsiteY14" fmla="*/ 10710 h 12674"/>
                  <a:gd name="connsiteX15" fmla="*/ 9927 w 14251"/>
                  <a:gd name="connsiteY15" fmla="*/ 7860 h 12674"/>
                  <a:gd name="connsiteX16" fmla="*/ 12482 w 14251"/>
                  <a:gd name="connsiteY16" fmla="*/ 6092 h 12674"/>
                  <a:gd name="connsiteX17" fmla="*/ 14251 w 14251"/>
                  <a:gd name="connsiteY17" fmla="*/ 4814 h 12674"/>
                  <a:gd name="connsiteX18" fmla="*/ 12089 w 14251"/>
                  <a:gd name="connsiteY18" fmla="*/ 4717 h 12674"/>
                  <a:gd name="connsiteX19" fmla="*/ 8846 w 14251"/>
                  <a:gd name="connsiteY19" fmla="*/ 4618 h 1267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14251" h="12674">
                    <a:moveTo>
                      <a:pt x="8846" y="4618"/>
                    </a:moveTo>
                    <a:lnTo>
                      <a:pt x="7765" y="1867"/>
                    </a:lnTo>
                    <a:lnTo>
                      <a:pt x="7077" y="0"/>
                    </a:lnTo>
                    <a:lnTo>
                      <a:pt x="6487" y="1867"/>
                    </a:lnTo>
                    <a:lnTo>
                      <a:pt x="5406" y="4618"/>
                    </a:lnTo>
                    <a:lnTo>
                      <a:pt x="2261" y="4717"/>
                    </a:lnTo>
                    <a:lnTo>
                      <a:pt x="0" y="4814"/>
                    </a:lnTo>
                    <a:lnTo>
                      <a:pt x="1770" y="6092"/>
                    </a:lnTo>
                    <a:lnTo>
                      <a:pt x="4324" y="7860"/>
                    </a:lnTo>
                    <a:lnTo>
                      <a:pt x="3440" y="10710"/>
                    </a:lnTo>
                    <a:lnTo>
                      <a:pt x="2851" y="12675"/>
                    </a:lnTo>
                    <a:lnTo>
                      <a:pt x="7077" y="9825"/>
                    </a:lnTo>
                    <a:lnTo>
                      <a:pt x="9730" y="11594"/>
                    </a:lnTo>
                    <a:lnTo>
                      <a:pt x="11500" y="12675"/>
                    </a:lnTo>
                    <a:lnTo>
                      <a:pt x="10811" y="10710"/>
                    </a:lnTo>
                    <a:lnTo>
                      <a:pt x="9927" y="7860"/>
                    </a:lnTo>
                    <a:lnTo>
                      <a:pt x="12482" y="6092"/>
                    </a:lnTo>
                    <a:lnTo>
                      <a:pt x="14251" y="4814"/>
                    </a:lnTo>
                    <a:lnTo>
                      <a:pt x="12089" y="4717"/>
                    </a:lnTo>
                    <a:lnTo>
                      <a:pt x="8846" y="4618"/>
                    </a:lnTo>
                  </a:path>
                </a:pathLst>
              </a:custGeom>
              <a:solidFill>
                <a:srgbClr val="F8EB37"/>
              </a:solidFill>
              <a:ln w="9820" cap="flat">
                <a:noFill/>
                <a:prstDash val="solid"/>
                <a:miter/>
              </a:ln>
            </p:spPr>
            <p:txBody>
              <a:bodyPr rtlCol="0" anchor="ctr"/>
              <a:lstStyle/>
              <a:p>
                <a:endParaRPr lang="en-US" dirty="0"/>
              </a:p>
            </p:txBody>
          </p:sp>
          <p:sp>
            <p:nvSpPr>
              <p:cNvPr id="442" name="Freeform 441">
                <a:extLst>
                  <a:ext uri="{FF2B5EF4-FFF2-40B4-BE49-F238E27FC236}">
                    <a16:creationId xmlns:a16="http://schemas.microsoft.com/office/drawing/2014/main" id="{FFA41162-EDF7-2F4A-87FB-1C9CED3C3FC1}"/>
                  </a:ext>
                </a:extLst>
              </p:cNvPr>
              <p:cNvSpPr/>
              <p:nvPr/>
            </p:nvSpPr>
            <p:spPr>
              <a:xfrm>
                <a:off x="9177930" y="6489259"/>
                <a:ext cx="17002" cy="15131"/>
              </a:xfrm>
              <a:custGeom>
                <a:avLst/>
                <a:gdLst>
                  <a:gd name="connsiteX0" fmla="*/ 13661 w 17002"/>
                  <a:gd name="connsiteY0" fmla="*/ 15131 h 15131"/>
                  <a:gd name="connsiteX1" fmla="*/ 8452 w 17002"/>
                  <a:gd name="connsiteY1" fmla="*/ 11692 h 15131"/>
                  <a:gd name="connsiteX2" fmla="*/ 3341 w 17002"/>
                  <a:gd name="connsiteY2" fmla="*/ 15131 h 15131"/>
                  <a:gd name="connsiteX3" fmla="*/ 5110 w 17002"/>
                  <a:gd name="connsiteY3" fmla="*/ 9432 h 15131"/>
                  <a:gd name="connsiteX4" fmla="*/ 0 w 17002"/>
                  <a:gd name="connsiteY4" fmla="*/ 5699 h 15131"/>
                  <a:gd name="connsiteX5" fmla="*/ 6486 w 17002"/>
                  <a:gd name="connsiteY5" fmla="*/ 5600 h 15131"/>
                  <a:gd name="connsiteX6" fmla="*/ 8551 w 17002"/>
                  <a:gd name="connsiteY6" fmla="*/ 0 h 15131"/>
                  <a:gd name="connsiteX7" fmla="*/ 10614 w 17002"/>
                  <a:gd name="connsiteY7" fmla="*/ 5600 h 15131"/>
                  <a:gd name="connsiteX8" fmla="*/ 17003 w 17002"/>
                  <a:gd name="connsiteY8" fmla="*/ 5699 h 15131"/>
                  <a:gd name="connsiteX9" fmla="*/ 11892 w 17002"/>
                  <a:gd name="connsiteY9" fmla="*/ 9432 h 15131"/>
                  <a:gd name="connsiteX10" fmla="*/ 13661 w 17002"/>
                  <a:gd name="connsiteY10" fmla="*/ 15131 h 15131"/>
                  <a:gd name="connsiteX11" fmla="*/ 2752 w 17002"/>
                  <a:gd name="connsiteY11" fmla="*/ 6583 h 15131"/>
                  <a:gd name="connsiteX12" fmla="*/ 6192 w 17002"/>
                  <a:gd name="connsiteY12" fmla="*/ 9040 h 15131"/>
                  <a:gd name="connsiteX13" fmla="*/ 4914 w 17002"/>
                  <a:gd name="connsiteY13" fmla="*/ 12872 h 15131"/>
                  <a:gd name="connsiteX14" fmla="*/ 8452 w 17002"/>
                  <a:gd name="connsiteY14" fmla="*/ 10513 h 15131"/>
                  <a:gd name="connsiteX15" fmla="*/ 11990 w 17002"/>
                  <a:gd name="connsiteY15" fmla="*/ 12872 h 15131"/>
                  <a:gd name="connsiteX16" fmla="*/ 10712 w 17002"/>
                  <a:gd name="connsiteY16" fmla="*/ 9040 h 15131"/>
                  <a:gd name="connsiteX17" fmla="*/ 14153 w 17002"/>
                  <a:gd name="connsiteY17" fmla="*/ 6583 h 15131"/>
                  <a:gd name="connsiteX18" fmla="*/ 9828 w 17002"/>
                  <a:gd name="connsiteY18" fmla="*/ 6485 h 15131"/>
                  <a:gd name="connsiteX19" fmla="*/ 8452 w 17002"/>
                  <a:gd name="connsiteY19" fmla="*/ 2751 h 15131"/>
                  <a:gd name="connsiteX20" fmla="*/ 7076 w 17002"/>
                  <a:gd name="connsiteY20" fmla="*/ 6485 h 15131"/>
                  <a:gd name="connsiteX21" fmla="*/ 2752 w 17002"/>
                  <a:gd name="connsiteY21" fmla="*/ 6583 h 151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17002" h="15131">
                    <a:moveTo>
                      <a:pt x="13661" y="15131"/>
                    </a:moveTo>
                    <a:lnTo>
                      <a:pt x="8452" y="11692"/>
                    </a:lnTo>
                    <a:lnTo>
                      <a:pt x="3341" y="15131"/>
                    </a:lnTo>
                    <a:lnTo>
                      <a:pt x="5110" y="9432"/>
                    </a:lnTo>
                    <a:lnTo>
                      <a:pt x="0" y="5699"/>
                    </a:lnTo>
                    <a:lnTo>
                      <a:pt x="6486" y="5600"/>
                    </a:lnTo>
                    <a:lnTo>
                      <a:pt x="8551" y="0"/>
                    </a:lnTo>
                    <a:lnTo>
                      <a:pt x="10614" y="5600"/>
                    </a:lnTo>
                    <a:lnTo>
                      <a:pt x="17003" y="5699"/>
                    </a:lnTo>
                    <a:lnTo>
                      <a:pt x="11892" y="9432"/>
                    </a:lnTo>
                    <a:lnTo>
                      <a:pt x="13661" y="15131"/>
                    </a:lnTo>
                    <a:close/>
                    <a:moveTo>
                      <a:pt x="2752" y="6583"/>
                    </a:moveTo>
                    <a:lnTo>
                      <a:pt x="6192" y="9040"/>
                    </a:lnTo>
                    <a:lnTo>
                      <a:pt x="4914" y="12872"/>
                    </a:lnTo>
                    <a:lnTo>
                      <a:pt x="8452" y="10513"/>
                    </a:lnTo>
                    <a:lnTo>
                      <a:pt x="11990" y="12872"/>
                    </a:lnTo>
                    <a:lnTo>
                      <a:pt x="10712" y="9040"/>
                    </a:lnTo>
                    <a:lnTo>
                      <a:pt x="14153" y="6583"/>
                    </a:lnTo>
                    <a:lnTo>
                      <a:pt x="9828" y="6485"/>
                    </a:lnTo>
                    <a:lnTo>
                      <a:pt x="8452" y="2751"/>
                    </a:lnTo>
                    <a:lnTo>
                      <a:pt x="7076" y="6485"/>
                    </a:lnTo>
                    <a:lnTo>
                      <a:pt x="2752" y="6583"/>
                    </a:lnTo>
                    <a:close/>
                  </a:path>
                </a:pathLst>
              </a:custGeom>
              <a:solidFill>
                <a:srgbClr val="F8EB37"/>
              </a:solidFill>
              <a:ln w="9820" cap="flat">
                <a:noFill/>
                <a:prstDash val="solid"/>
                <a:miter/>
              </a:ln>
            </p:spPr>
            <p:txBody>
              <a:bodyPr rtlCol="0" anchor="ctr"/>
              <a:lstStyle/>
              <a:p>
                <a:endParaRPr lang="en-US" dirty="0"/>
              </a:p>
            </p:txBody>
          </p:sp>
          <p:sp>
            <p:nvSpPr>
              <p:cNvPr id="443" name="Freeform 442">
                <a:extLst>
                  <a:ext uri="{FF2B5EF4-FFF2-40B4-BE49-F238E27FC236}">
                    <a16:creationId xmlns:a16="http://schemas.microsoft.com/office/drawing/2014/main" id="{95DF5476-09B3-D347-98D8-549A923183DE}"/>
                  </a:ext>
                </a:extLst>
              </p:cNvPr>
              <p:cNvSpPr/>
              <p:nvPr/>
            </p:nvSpPr>
            <p:spPr>
              <a:xfrm>
                <a:off x="9202010" y="6484641"/>
                <a:ext cx="14152" cy="12674"/>
              </a:xfrm>
              <a:custGeom>
                <a:avLst/>
                <a:gdLst>
                  <a:gd name="connsiteX0" fmla="*/ 8747 w 14152"/>
                  <a:gd name="connsiteY0" fmla="*/ 4716 h 12674"/>
                  <a:gd name="connsiteX1" fmla="*/ 7666 w 14152"/>
                  <a:gd name="connsiteY1" fmla="*/ 1867 h 12674"/>
                  <a:gd name="connsiteX2" fmla="*/ 7076 w 14152"/>
                  <a:gd name="connsiteY2" fmla="*/ 0 h 12674"/>
                  <a:gd name="connsiteX3" fmla="*/ 6388 w 14152"/>
                  <a:gd name="connsiteY3" fmla="*/ 1867 h 12674"/>
                  <a:gd name="connsiteX4" fmla="*/ 5307 w 14152"/>
                  <a:gd name="connsiteY4" fmla="*/ 4716 h 12674"/>
                  <a:gd name="connsiteX5" fmla="*/ 2162 w 14152"/>
                  <a:gd name="connsiteY5" fmla="*/ 4814 h 12674"/>
                  <a:gd name="connsiteX6" fmla="*/ 0 w 14152"/>
                  <a:gd name="connsiteY6" fmla="*/ 4814 h 12674"/>
                  <a:gd name="connsiteX7" fmla="*/ 1769 w 14152"/>
                  <a:gd name="connsiteY7" fmla="*/ 6092 h 12674"/>
                  <a:gd name="connsiteX8" fmla="*/ 4226 w 14152"/>
                  <a:gd name="connsiteY8" fmla="*/ 7958 h 12674"/>
                  <a:gd name="connsiteX9" fmla="*/ 3341 w 14152"/>
                  <a:gd name="connsiteY9" fmla="*/ 10807 h 12674"/>
                  <a:gd name="connsiteX10" fmla="*/ 2752 w 14152"/>
                  <a:gd name="connsiteY10" fmla="*/ 12674 h 12674"/>
                  <a:gd name="connsiteX11" fmla="*/ 4422 w 14152"/>
                  <a:gd name="connsiteY11" fmla="*/ 11594 h 12674"/>
                  <a:gd name="connsiteX12" fmla="*/ 7076 w 14152"/>
                  <a:gd name="connsiteY12" fmla="*/ 9825 h 12674"/>
                  <a:gd name="connsiteX13" fmla="*/ 9730 w 14152"/>
                  <a:gd name="connsiteY13" fmla="*/ 11594 h 12674"/>
                  <a:gd name="connsiteX14" fmla="*/ 11401 w 14152"/>
                  <a:gd name="connsiteY14" fmla="*/ 12674 h 12674"/>
                  <a:gd name="connsiteX15" fmla="*/ 10811 w 14152"/>
                  <a:gd name="connsiteY15" fmla="*/ 10807 h 12674"/>
                  <a:gd name="connsiteX16" fmla="*/ 9828 w 14152"/>
                  <a:gd name="connsiteY16" fmla="*/ 7958 h 12674"/>
                  <a:gd name="connsiteX17" fmla="*/ 12383 w 14152"/>
                  <a:gd name="connsiteY17" fmla="*/ 6092 h 12674"/>
                  <a:gd name="connsiteX18" fmla="*/ 14152 w 14152"/>
                  <a:gd name="connsiteY18" fmla="*/ 4814 h 12674"/>
                  <a:gd name="connsiteX19" fmla="*/ 11990 w 14152"/>
                  <a:gd name="connsiteY19" fmla="*/ 4814 h 12674"/>
                  <a:gd name="connsiteX20" fmla="*/ 8747 w 14152"/>
                  <a:gd name="connsiteY20" fmla="*/ 4716 h 1267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14152" h="12674">
                    <a:moveTo>
                      <a:pt x="8747" y="4716"/>
                    </a:moveTo>
                    <a:lnTo>
                      <a:pt x="7666" y="1867"/>
                    </a:lnTo>
                    <a:lnTo>
                      <a:pt x="7076" y="0"/>
                    </a:lnTo>
                    <a:lnTo>
                      <a:pt x="6388" y="1867"/>
                    </a:lnTo>
                    <a:lnTo>
                      <a:pt x="5307" y="4716"/>
                    </a:lnTo>
                    <a:lnTo>
                      <a:pt x="2162" y="4814"/>
                    </a:lnTo>
                    <a:lnTo>
                      <a:pt x="0" y="4814"/>
                    </a:lnTo>
                    <a:lnTo>
                      <a:pt x="1769" y="6092"/>
                    </a:lnTo>
                    <a:lnTo>
                      <a:pt x="4226" y="7958"/>
                    </a:lnTo>
                    <a:lnTo>
                      <a:pt x="3341" y="10807"/>
                    </a:lnTo>
                    <a:lnTo>
                      <a:pt x="2752" y="12674"/>
                    </a:lnTo>
                    <a:lnTo>
                      <a:pt x="4422" y="11594"/>
                    </a:lnTo>
                    <a:lnTo>
                      <a:pt x="7076" y="9825"/>
                    </a:lnTo>
                    <a:lnTo>
                      <a:pt x="9730" y="11594"/>
                    </a:lnTo>
                    <a:lnTo>
                      <a:pt x="11401" y="12674"/>
                    </a:lnTo>
                    <a:lnTo>
                      <a:pt x="10811" y="10807"/>
                    </a:lnTo>
                    <a:lnTo>
                      <a:pt x="9828" y="7958"/>
                    </a:lnTo>
                    <a:lnTo>
                      <a:pt x="12383" y="6092"/>
                    </a:lnTo>
                    <a:lnTo>
                      <a:pt x="14152" y="4814"/>
                    </a:lnTo>
                    <a:lnTo>
                      <a:pt x="11990" y="4814"/>
                    </a:lnTo>
                    <a:lnTo>
                      <a:pt x="8747" y="4716"/>
                    </a:lnTo>
                  </a:path>
                </a:pathLst>
              </a:custGeom>
              <a:solidFill>
                <a:srgbClr val="F8EB37"/>
              </a:solidFill>
              <a:ln w="9820" cap="flat">
                <a:noFill/>
                <a:prstDash val="solid"/>
                <a:miter/>
              </a:ln>
            </p:spPr>
            <p:txBody>
              <a:bodyPr rtlCol="0" anchor="ctr"/>
              <a:lstStyle/>
              <a:p>
                <a:endParaRPr lang="en-US" dirty="0"/>
              </a:p>
            </p:txBody>
          </p:sp>
          <p:sp>
            <p:nvSpPr>
              <p:cNvPr id="444" name="Freeform 443">
                <a:extLst>
                  <a:ext uri="{FF2B5EF4-FFF2-40B4-BE49-F238E27FC236}">
                    <a16:creationId xmlns:a16="http://schemas.microsoft.com/office/drawing/2014/main" id="{887082AF-3D50-DA4C-9C33-60C5263374ED}"/>
                  </a:ext>
                </a:extLst>
              </p:cNvPr>
              <p:cNvSpPr/>
              <p:nvPr/>
            </p:nvSpPr>
            <p:spPr>
              <a:xfrm>
                <a:off x="9200535" y="6483364"/>
                <a:ext cx="17101" cy="15130"/>
              </a:xfrm>
              <a:custGeom>
                <a:avLst/>
                <a:gdLst>
                  <a:gd name="connsiteX0" fmla="*/ 3341 w 17101"/>
                  <a:gd name="connsiteY0" fmla="*/ 15131 h 15130"/>
                  <a:gd name="connsiteX1" fmla="*/ 5209 w 17101"/>
                  <a:gd name="connsiteY1" fmla="*/ 9432 h 15130"/>
                  <a:gd name="connsiteX2" fmla="*/ 0 w 17101"/>
                  <a:gd name="connsiteY2" fmla="*/ 5699 h 15130"/>
                  <a:gd name="connsiteX3" fmla="*/ 6486 w 17101"/>
                  <a:gd name="connsiteY3" fmla="*/ 5600 h 15130"/>
                  <a:gd name="connsiteX4" fmla="*/ 8551 w 17101"/>
                  <a:gd name="connsiteY4" fmla="*/ 0 h 15130"/>
                  <a:gd name="connsiteX5" fmla="*/ 10615 w 17101"/>
                  <a:gd name="connsiteY5" fmla="*/ 5600 h 15130"/>
                  <a:gd name="connsiteX6" fmla="*/ 17101 w 17101"/>
                  <a:gd name="connsiteY6" fmla="*/ 5699 h 15130"/>
                  <a:gd name="connsiteX7" fmla="*/ 11990 w 17101"/>
                  <a:gd name="connsiteY7" fmla="*/ 9432 h 15130"/>
                  <a:gd name="connsiteX8" fmla="*/ 13760 w 17101"/>
                  <a:gd name="connsiteY8" fmla="*/ 15131 h 15130"/>
                  <a:gd name="connsiteX9" fmla="*/ 8649 w 17101"/>
                  <a:gd name="connsiteY9" fmla="*/ 11692 h 15130"/>
                  <a:gd name="connsiteX10" fmla="*/ 3341 w 17101"/>
                  <a:gd name="connsiteY10" fmla="*/ 15131 h 15130"/>
                  <a:gd name="connsiteX11" fmla="*/ 8551 w 17101"/>
                  <a:gd name="connsiteY11" fmla="*/ 10611 h 15130"/>
                  <a:gd name="connsiteX12" fmla="*/ 12089 w 17101"/>
                  <a:gd name="connsiteY12" fmla="*/ 12969 h 15130"/>
                  <a:gd name="connsiteX13" fmla="*/ 10909 w 17101"/>
                  <a:gd name="connsiteY13" fmla="*/ 9137 h 15130"/>
                  <a:gd name="connsiteX14" fmla="*/ 14349 w 17101"/>
                  <a:gd name="connsiteY14" fmla="*/ 6681 h 15130"/>
                  <a:gd name="connsiteX15" fmla="*/ 10025 w 17101"/>
                  <a:gd name="connsiteY15" fmla="*/ 6583 h 15130"/>
                  <a:gd name="connsiteX16" fmla="*/ 8649 w 17101"/>
                  <a:gd name="connsiteY16" fmla="*/ 2751 h 15130"/>
                  <a:gd name="connsiteX17" fmla="*/ 7273 w 17101"/>
                  <a:gd name="connsiteY17" fmla="*/ 6583 h 15130"/>
                  <a:gd name="connsiteX18" fmla="*/ 2948 w 17101"/>
                  <a:gd name="connsiteY18" fmla="*/ 6681 h 15130"/>
                  <a:gd name="connsiteX19" fmla="*/ 6389 w 17101"/>
                  <a:gd name="connsiteY19" fmla="*/ 9137 h 15130"/>
                  <a:gd name="connsiteX20" fmla="*/ 5111 w 17101"/>
                  <a:gd name="connsiteY20" fmla="*/ 12969 h 15130"/>
                  <a:gd name="connsiteX21" fmla="*/ 8551 w 17101"/>
                  <a:gd name="connsiteY21" fmla="*/ 10611 h 151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17101" h="15130">
                    <a:moveTo>
                      <a:pt x="3341" y="15131"/>
                    </a:moveTo>
                    <a:lnTo>
                      <a:pt x="5209" y="9432"/>
                    </a:lnTo>
                    <a:lnTo>
                      <a:pt x="0" y="5699"/>
                    </a:lnTo>
                    <a:lnTo>
                      <a:pt x="6486" y="5600"/>
                    </a:lnTo>
                    <a:lnTo>
                      <a:pt x="8551" y="0"/>
                    </a:lnTo>
                    <a:lnTo>
                      <a:pt x="10615" y="5600"/>
                    </a:lnTo>
                    <a:lnTo>
                      <a:pt x="17101" y="5699"/>
                    </a:lnTo>
                    <a:lnTo>
                      <a:pt x="11990" y="9432"/>
                    </a:lnTo>
                    <a:lnTo>
                      <a:pt x="13760" y="15131"/>
                    </a:lnTo>
                    <a:lnTo>
                      <a:pt x="8649" y="11692"/>
                    </a:lnTo>
                    <a:lnTo>
                      <a:pt x="3341" y="15131"/>
                    </a:lnTo>
                    <a:close/>
                    <a:moveTo>
                      <a:pt x="8551" y="10611"/>
                    </a:moveTo>
                    <a:lnTo>
                      <a:pt x="12089" y="12969"/>
                    </a:lnTo>
                    <a:lnTo>
                      <a:pt x="10909" y="9137"/>
                    </a:lnTo>
                    <a:lnTo>
                      <a:pt x="14349" y="6681"/>
                    </a:lnTo>
                    <a:lnTo>
                      <a:pt x="10025" y="6583"/>
                    </a:lnTo>
                    <a:lnTo>
                      <a:pt x="8649" y="2751"/>
                    </a:lnTo>
                    <a:lnTo>
                      <a:pt x="7273" y="6583"/>
                    </a:lnTo>
                    <a:lnTo>
                      <a:pt x="2948" y="6681"/>
                    </a:lnTo>
                    <a:lnTo>
                      <a:pt x="6389" y="9137"/>
                    </a:lnTo>
                    <a:lnTo>
                      <a:pt x="5111" y="12969"/>
                    </a:lnTo>
                    <a:lnTo>
                      <a:pt x="8551" y="10611"/>
                    </a:lnTo>
                    <a:close/>
                  </a:path>
                </a:pathLst>
              </a:custGeom>
              <a:solidFill>
                <a:srgbClr val="F8EB37"/>
              </a:solidFill>
              <a:ln w="9820" cap="flat">
                <a:noFill/>
                <a:prstDash val="solid"/>
                <a:miter/>
              </a:ln>
            </p:spPr>
            <p:txBody>
              <a:bodyPr rtlCol="0" anchor="ctr"/>
              <a:lstStyle/>
              <a:p>
                <a:endParaRPr lang="en-US" dirty="0"/>
              </a:p>
            </p:txBody>
          </p:sp>
          <p:sp>
            <p:nvSpPr>
              <p:cNvPr id="445" name="Freeform 444">
                <a:extLst>
                  <a:ext uri="{FF2B5EF4-FFF2-40B4-BE49-F238E27FC236}">
                    <a16:creationId xmlns:a16="http://schemas.microsoft.com/office/drawing/2014/main" id="{29E267FA-F819-A041-9801-5BE3E55FE11E}"/>
                  </a:ext>
                </a:extLst>
              </p:cNvPr>
              <p:cNvSpPr/>
              <p:nvPr/>
            </p:nvSpPr>
            <p:spPr>
              <a:xfrm>
                <a:off x="9218423" y="6468429"/>
                <a:ext cx="14152" cy="12674"/>
              </a:xfrm>
              <a:custGeom>
                <a:avLst/>
                <a:gdLst>
                  <a:gd name="connsiteX0" fmla="*/ 8747 w 14152"/>
                  <a:gd name="connsiteY0" fmla="*/ 4618 h 12674"/>
                  <a:gd name="connsiteX1" fmla="*/ 7764 w 14152"/>
                  <a:gd name="connsiteY1" fmla="*/ 1769 h 12674"/>
                  <a:gd name="connsiteX2" fmla="*/ 7076 w 14152"/>
                  <a:gd name="connsiteY2" fmla="*/ 0 h 12674"/>
                  <a:gd name="connsiteX3" fmla="*/ 5307 w 14152"/>
                  <a:gd name="connsiteY3" fmla="*/ 4618 h 12674"/>
                  <a:gd name="connsiteX4" fmla="*/ 2162 w 14152"/>
                  <a:gd name="connsiteY4" fmla="*/ 4717 h 12674"/>
                  <a:gd name="connsiteX5" fmla="*/ 0 w 14152"/>
                  <a:gd name="connsiteY5" fmla="*/ 4717 h 12674"/>
                  <a:gd name="connsiteX6" fmla="*/ 1769 w 14152"/>
                  <a:gd name="connsiteY6" fmla="*/ 5994 h 12674"/>
                  <a:gd name="connsiteX7" fmla="*/ 4226 w 14152"/>
                  <a:gd name="connsiteY7" fmla="*/ 7861 h 12674"/>
                  <a:gd name="connsiteX8" fmla="*/ 3341 w 14152"/>
                  <a:gd name="connsiteY8" fmla="*/ 10710 h 12674"/>
                  <a:gd name="connsiteX9" fmla="*/ 2752 w 14152"/>
                  <a:gd name="connsiteY9" fmla="*/ 12675 h 12674"/>
                  <a:gd name="connsiteX10" fmla="*/ 4423 w 14152"/>
                  <a:gd name="connsiteY10" fmla="*/ 11496 h 12674"/>
                  <a:gd name="connsiteX11" fmla="*/ 7076 w 14152"/>
                  <a:gd name="connsiteY11" fmla="*/ 9825 h 12674"/>
                  <a:gd name="connsiteX12" fmla="*/ 9730 w 14152"/>
                  <a:gd name="connsiteY12" fmla="*/ 11496 h 12674"/>
                  <a:gd name="connsiteX13" fmla="*/ 11401 w 14152"/>
                  <a:gd name="connsiteY13" fmla="*/ 12675 h 12674"/>
                  <a:gd name="connsiteX14" fmla="*/ 10811 w 14152"/>
                  <a:gd name="connsiteY14" fmla="*/ 10710 h 12674"/>
                  <a:gd name="connsiteX15" fmla="*/ 9828 w 14152"/>
                  <a:gd name="connsiteY15" fmla="*/ 7861 h 12674"/>
                  <a:gd name="connsiteX16" fmla="*/ 12384 w 14152"/>
                  <a:gd name="connsiteY16" fmla="*/ 5994 h 12674"/>
                  <a:gd name="connsiteX17" fmla="*/ 14153 w 14152"/>
                  <a:gd name="connsiteY17" fmla="*/ 4717 h 12674"/>
                  <a:gd name="connsiteX18" fmla="*/ 11990 w 14152"/>
                  <a:gd name="connsiteY18" fmla="*/ 4717 h 12674"/>
                  <a:gd name="connsiteX19" fmla="*/ 8747 w 14152"/>
                  <a:gd name="connsiteY19" fmla="*/ 4618 h 1267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14152" h="12674">
                    <a:moveTo>
                      <a:pt x="8747" y="4618"/>
                    </a:moveTo>
                    <a:lnTo>
                      <a:pt x="7764" y="1769"/>
                    </a:lnTo>
                    <a:lnTo>
                      <a:pt x="7076" y="0"/>
                    </a:lnTo>
                    <a:lnTo>
                      <a:pt x="5307" y="4618"/>
                    </a:lnTo>
                    <a:lnTo>
                      <a:pt x="2162" y="4717"/>
                    </a:lnTo>
                    <a:lnTo>
                      <a:pt x="0" y="4717"/>
                    </a:lnTo>
                    <a:lnTo>
                      <a:pt x="1769" y="5994"/>
                    </a:lnTo>
                    <a:lnTo>
                      <a:pt x="4226" y="7861"/>
                    </a:lnTo>
                    <a:lnTo>
                      <a:pt x="3341" y="10710"/>
                    </a:lnTo>
                    <a:lnTo>
                      <a:pt x="2752" y="12675"/>
                    </a:lnTo>
                    <a:lnTo>
                      <a:pt x="4423" y="11496"/>
                    </a:lnTo>
                    <a:lnTo>
                      <a:pt x="7076" y="9825"/>
                    </a:lnTo>
                    <a:lnTo>
                      <a:pt x="9730" y="11496"/>
                    </a:lnTo>
                    <a:lnTo>
                      <a:pt x="11401" y="12675"/>
                    </a:lnTo>
                    <a:lnTo>
                      <a:pt x="10811" y="10710"/>
                    </a:lnTo>
                    <a:lnTo>
                      <a:pt x="9828" y="7861"/>
                    </a:lnTo>
                    <a:lnTo>
                      <a:pt x="12384" y="5994"/>
                    </a:lnTo>
                    <a:lnTo>
                      <a:pt x="14153" y="4717"/>
                    </a:lnTo>
                    <a:lnTo>
                      <a:pt x="11990" y="4717"/>
                    </a:lnTo>
                    <a:lnTo>
                      <a:pt x="8747" y="4618"/>
                    </a:lnTo>
                  </a:path>
                </a:pathLst>
              </a:custGeom>
              <a:solidFill>
                <a:srgbClr val="F8EB37"/>
              </a:solidFill>
              <a:ln w="9820" cap="flat">
                <a:noFill/>
                <a:prstDash val="solid"/>
                <a:miter/>
              </a:ln>
            </p:spPr>
            <p:txBody>
              <a:bodyPr rtlCol="0" anchor="ctr"/>
              <a:lstStyle/>
              <a:p>
                <a:endParaRPr lang="en-US" dirty="0"/>
              </a:p>
            </p:txBody>
          </p:sp>
          <p:sp>
            <p:nvSpPr>
              <p:cNvPr id="446" name="Freeform 445">
                <a:extLst>
                  <a:ext uri="{FF2B5EF4-FFF2-40B4-BE49-F238E27FC236}">
                    <a16:creationId xmlns:a16="http://schemas.microsoft.com/office/drawing/2014/main" id="{84399A2D-3876-CF4E-B062-06D13B8518CF}"/>
                  </a:ext>
                </a:extLst>
              </p:cNvPr>
              <p:cNvSpPr/>
              <p:nvPr/>
            </p:nvSpPr>
            <p:spPr>
              <a:xfrm>
                <a:off x="9217046" y="6467054"/>
                <a:ext cx="17101" cy="15130"/>
              </a:xfrm>
              <a:custGeom>
                <a:avLst/>
                <a:gdLst>
                  <a:gd name="connsiteX0" fmla="*/ 13661 w 17101"/>
                  <a:gd name="connsiteY0" fmla="*/ 15131 h 15130"/>
                  <a:gd name="connsiteX1" fmla="*/ 8452 w 17101"/>
                  <a:gd name="connsiteY1" fmla="*/ 11692 h 15130"/>
                  <a:gd name="connsiteX2" fmla="*/ 3342 w 17101"/>
                  <a:gd name="connsiteY2" fmla="*/ 15131 h 15130"/>
                  <a:gd name="connsiteX3" fmla="*/ 5111 w 17101"/>
                  <a:gd name="connsiteY3" fmla="*/ 9432 h 15130"/>
                  <a:gd name="connsiteX4" fmla="*/ 0 w 17101"/>
                  <a:gd name="connsiteY4" fmla="*/ 5698 h 15130"/>
                  <a:gd name="connsiteX5" fmla="*/ 6486 w 17101"/>
                  <a:gd name="connsiteY5" fmla="*/ 5600 h 15130"/>
                  <a:gd name="connsiteX6" fmla="*/ 8551 w 17101"/>
                  <a:gd name="connsiteY6" fmla="*/ 0 h 15130"/>
                  <a:gd name="connsiteX7" fmla="*/ 10615 w 17101"/>
                  <a:gd name="connsiteY7" fmla="*/ 5600 h 15130"/>
                  <a:gd name="connsiteX8" fmla="*/ 17101 w 17101"/>
                  <a:gd name="connsiteY8" fmla="*/ 5698 h 15130"/>
                  <a:gd name="connsiteX9" fmla="*/ 11991 w 17101"/>
                  <a:gd name="connsiteY9" fmla="*/ 9432 h 15130"/>
                  <a:gd name="connsiteX10" fmla="*/ 13661 w 17101"/>
                  <a:gd name="connsiteY10" fmla="*/ 15131 h 15130"/>
                  <a:gd name="connsiteX11" fmla="*/ 2752 w 17101"/>
                  <a:gd name="connsiteY11" fmla="*/ 6583 h 15130"/>
                  <a:gd name="connsiteX12" fmla="*/ 6192 w 17101"/>
                  <a:gd name="connsiteY12" fmla="*/ 9039 h 15130"/>
                  <a:gd name="connsiteX13" fmla="*/ 5013 w 17101"/>
                  <a:gd name="connsiteY13" fmla="*/ 12871 h 15130"/>
                  <a:gd name="connsiteX14" fmla="*/ 8452 w 17101"/>
                  <a:gd name="connsiteY14" fmla="*/ 10611 h 15130"/>
                  <a:gd name="connsiteX15" fmla="*/ 11892 w 17101"/>
                  <a:gd name="connsiteY15" fmla="*/ 12871 h 15130"/>
                  <a:gd name="connsiteX16" fmla="*/ 10713 w 17101"/>
                  <a:gd name="connsiteY16" fmla="*/ 9039 h 15130"/>
                  <a:gd name="connsiteX17" fmla="*/ 14153 w 17101"/>
                  <a:gd name="connsiteY17" fmla="*/ 6583 h 15130"/>
                  <a:gd name="connsiteX18" fmla="*/ 9828 w 17101"/>
                  <a:gd name="connsiteY18" fmla="*/ 6484 h 15130"/>
                  <a:gd name="connsiteX19" fmla="*/ 8452 w 17101"/>
                  <a:gd name="connsiteY19" fmla="*/ 2652 h 15130"/>
                  <a:gd name="connsiteX20" fmla="*/ 7077 w 17101"/>
                  <a:gd name="connsiteY20" fmla="*/ 6484 h 15130"/>
                  <a:gd name="connsiteX21" fmla="*/ 2752 w 17101"/>
                  <a:gd name="connsiteY21" fmla="*/ 6583 h 151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17101" h="15130">
                    <a:moveTo>
                      <a:pt x="13661" y="15131"/>
                    </a:moveTo>
                    <a:lnTo>
                      <a:pt x="8452" y="11692"/>
                    </a:lnTo>
                    <a:lnTo>
                      <a:pt x="3342" y="15131"/>
                    </a:lnTo>
                    <a:lnTo>
                      <a:pt x="5111" y="9432"/>
                    </a:lnTo>
                    <a:lnTo>
                      <a:pt x="0" y="5698"/>
                    </a:lnTo>
                    <a:lnTo>
                      <a:pt x="6486" y="5600"/>
                    </a:lnTo>
                    <a:lnTo>
                      <a:pt x="8551" y="0"/>
                    </a:lnTo>
                    <a:lnTo>
                      <a:pt x="10615" y="5600"/>
                    </a:lnTo>
                    <a:lnTo>
                      <a:pt x="17101" y="5698"/>
                    </a:lnTo>
                    <a:lnTo>
                      <a:pt x="11991" y="9432"/>
                    </a:lnTo>
                    <a:lnTo>
                      <a:pt x="13661" y="15131"/>
                    </a:lnTo>
                    <a:close/>
                    <a:moveTo>
                      <a:pt x="2752" y="6583"/>
                    </a:moveTo>
                    <a:lnTo>
                      <a:pt x="6192" y="9039"/>
                    </a:lnTo>
                    <a:lnTo>
                      <a:pt x="5013" y="12871"/>
                    </a:lnTo>
                    <a:lnTo>
                      <a:pt x="8452" y="10611"/>
                    </a:lnTo>
                    <a:lnTo>
                      <a:pt x="11892" y="12871"/>
                    </a:lnTo>
                    <a:lnTo>
                      <a:pt x="10713" y="9039"/>
                    </a:lnTo>
                    <a:lnTo>
                      <a:pt x="14153" y="6583"/>
                    </a:lnTo>
                    <a:lnTo>
                      <a:pt x="9828" y="6484"/>
                    </a:lnTo>
                    <a:lnTo>
                      <a:pt x="8452" y="2652"/>
                    </a:lnTo>
                    <a:lnTo>
                      <a:pt x="7077" y="6484"/>
                    </a:lnTo>
                    <a:lnTo>
                      <a:pt x="2752" y="6583"/>
                    </a:lnTo>
                    <a:close/>
                  </a:path>
                </a:pathLst>
              </a:custGeom>
              <a:solidFill>
                <a:srgbClr val="F8EB37"/>
              </a:solidFill>
              <a:ln w="9820" cap="flat">
                <a:noFill/>
                <a:prstDash val="solid"/>
                <a:miter/>
              </a:ln>
            </p:spPr>
            <p:txBody>
              <a:bodyPr rtlCol="0" anchor="ctr"/>
              <a:lstStyle/>
              <a:p>
                <a:endParaRPr lang="en-US" dirty="0"/>
              </a:p>
            </p:txBody>
          </p:sp>
          <p:grpSp>
            <p:nvGrpSpPr>
              <p:cNvPr id="447" name="Graphic 4">
                <a:extLst>
                  <a:ext uri="{FF2B5EF4-FFF2-40B4-BE49-F238E27FC236}">
                    <a16:creationId xmlns:a16="http://schemas.microsoft.com/office/drawing/2014/main" id="{7AE5685F-B281-A048-8F9A-58B33AF51020}"/>
                  </a:ext>
                </a:extLst>
              </p:cNvPr>
              <p:cNvGrpSpPr/>
              <p:nvPr/>
            </p:nvGrpSpPr>
            <p:grpSpPr>
              <a:xfrm>
                <a:off x="9312282" y="6390909"/>
                <a:ext cx="317551" cy="39496"/>
                <a:chOff x="9312282" y="6390909"/>
                <a:chExt cx="317551" cy="39496"/>
              </a:xfrm>
              <a:solidFill>
                <a:srgbClr val="23509E"/>
              </a:solidFill>
            </p:grpSpPr>
            <p:sp>
              <p:nvSpPr>
                <p:cNvPr id="448" name="Freeform 447">
                  <a:extLst>
                    <a:ext uri="{FF2B5EF4-FFF2-40B4-BE49-F238E27FC236}">
                      <a16:creationId xmlns:a16="http://schemas.microsoft.com/office/drawing/2014/main" id="{74DEDF8F-1003-7746-A1BB-859386ABD8E1}"/>
                    </a:ext>
                  </a:extLst>
                </p:cNvPr>
                <p:cNvSpPr/>
                <p:nvPr/>
              </p:nvSpPr>
              <p:spPr>
                <a:xfrm>
                  <a:off x="9312282" y="6391007"/>
                  <a:ext cx="26536" cy="30949"/>
                </a:xfrm>
                <a:custGeom>
                  <a:avLst/>
                  <a:gdLst>
                    <a:gd name="connsiteX0" fmla="*/ 22605 w 26536"/>
                    <a:gd name="connsiteY0" fmla="*/ 19945 h 30949"/>
                    <a:gd name="connsiteX1" fmla="*/ 26536 w 26536"/>
                    <a:gd name="connsiteY1" fmla="*/ 20928 h 30949"/>
                    <a:gd name="connsiteX2" fmla="*/ 22015 w 26536"/>
                    <a:gd name="connsiteY2" fmla="*/ 28395 h 30949"/>
                    <a:gd name="connsiteX3" fmla="*/ 14054 w 26536"/>
                    <a:gd name="connsiteY3" fmla="*/ 30950 h 30949"/>
                    <a:gd name="connsiteX4" fmla="*/ 6192 w 26536"/>
                    <a:gd name="connsiteY4" fmla="*/ 28985 h 30949"/>
                    <a:gd name="connsiteX5" fmla="*/ 1572 w 26536"/>
                    <a:gd name="connsiteY5" fmla="*/ 23286 h 30949"/>
                    <a:gd name="connsiteX6" fmla="*/ 0 w 26536"/>
                    <a:gd name="connsiteY6" fmla="*/ 15230 h 30949"/>
                    <a:gd name="connsiteX7" fmla="*/ 1769 w 26536"/>
                    <a:gd name="connsiteY7" fmla="*/ 7074 h 30949"/>
                    <a:gd name="connsiteX8" fmla="*/ 6880 w 26536"/>
                    <a:gd name="connsiteY8" fmla="*/ 1769 h 30949"/>
                    <a:gd name="connsiteX9" fmla="*/ 14153 w 26536"/>
                    <a:gd name="connsiteY9" fmla="*/ 0 h 30949"/>
                    <a:gd name="connsiteX10" fmla="*/ 21721 w 26536"/>
                    <a:gd name="connsiteY10" fmla="*/ 2260 h 30949"/>
                    <a:gd name="connsiteX11" fmla="*/ 25947 w 26536"/>
                    <a:gd name="connsiteY11" fmla="*/ 8745 h 30949"/>
                    <a:gd name="connsiteX12" fmla="*/ 22015 w 26536"/>
                    <a:gd name="connsiteY12" fmla="*/ 9629 h 30949"/>
                    <a:gd name="connsiteX13" fmla="*/ 18968 w 26536"/>
                    <a:gd name="connsiteY13" fmla="*/ 4913 h 30949"/>
                    <a:gd name="connsiteX14" fmla="*/ 13956 w 26536"/>
                    <a:gd name="connsiteY14" fmla="*/ 3439 h 30949"/>
                    <a:gd name="connsiteX15" fmla="*/ 8158 w 26536"/>
                    <a:gd name="connsiteY15" fmla="*/ 5109 h 30949"/>
                    <a:gd name="connsiteX16" fmla="*/ 4914 w 26536"/>
                    <a:gd name="connsiteY16" fmla="*/ 9531 h 30949"/>
                    <a:gd name="connsiteX17" fmla="*/ 3932 w 26536"/>
                    <a:gd name="connsiteY17" fmla="*/ 15328 h 30949"/>
                    <a:gd name="connsiteX18" fmla="*/ 5013 w 26536"/>
                    <a:gd name="connsiteY18" fmla="*/ 22009 h 30949"/>
                    <a:gd name="connsiteX19" fmla="*/ 8452 w 26536"/>
                    <a:gd name="connsiteY19" fmla="*/ 26234 h 30949"/>
                    <a:gd name="connsiteX20" fmla="*/ 13563 w 26536"/>
                    <a:gd name="connsiteY20" fmla="*/ 27609 h 30949"/>
                    <a:gd name="connsiteX21" fmla="*/ 19165 w 26536"/>
                    <a:gd name="connsiteY21" fmla="*/ 25644 h 30949"/>
                    <a:gd name="connsiteX22" fmla="*/ 22605 w 26536"/>
                    <a:gd name="connsiteY22" fmla="*/ 19945 h 309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26536" h="30949">
                      <a:moveTo>
                        <a:pt x="22605" y="19945"/>
                      </a:moveTo>
                      <a:lnTo>
                        <a:pt x="26536" y="20928"/>
                      </a:lnTo>
                      <a:cubicBezTo>
                        <a:pt x="25750" y="24170"/>
                        <a:pt x="24178" y="26627"/>
                        <a:pt x="22015" y="28395"/>
                      </a:cubicBezTo>
                      <a:cubicBezTo>
                        <a:pt x="19853" y="30066"/>
                        <a:pt x="17199" y="30950"/>
                        <a:pt x="14054" y="30950"/>
                      </a:cubicBezTo>
                      <a:cubicBezTo>
                        <a:pt x="10811" y="30950"/>
                        <a:pt x="8158" y="30262"/>
                        <a:pt x="6192" y="28985"/>
                      </a:cubicBezTo>
                      <a:cubicBezTo>
                        <a:pt x="4128" y="27707"/>
                        <a:pt x="2654" y="25743"/>
                        <a:pt x="1572" y="23286"/>
                      </a:cubicBezTo>
                      <a:cubicBezTo>
                        <a:pt x="491" y="20830"/>
                        <a:pt x="0" y="18079"/>
                        <a:pt x="0" y="15230"/>
                      </a:cubicBezTo>
                      <a:cubicBezTo>
                        <a:pt x="0" y="12085"/>
                        <a:pt x="590" y="9432"/>
                        <a:pt x="1769" y="7074"/>
                      </a:cubicBezTo>
                      <a:cubicBezTo>
                        <a:pt x="2948" y="4717"/>
                        <a:pt x="4619" y="2948"/>
                        <a:pt x="6880" y="1769"/>
                      </a:cubicBezTo>
                      <a:cubicBezTo>
                        <a:pt x="9140" y="590"/>
                        <a:pt x="11499" y="0"/>
                        <a:pt x="14153" y="0"/>
                      </a:cubicBezTo>
                      <a:cubicBezTo>
                        <a:pt x="17199" y="0"/>
                        <a:pt x="19657" y="786"/>
                        <a:pt x="21721" y="2260"/>
                      </a:cubicBezTo>
                      <a:cubicBezTo>
                        <a:pt x="23784" y="3832"/>
                        <a:pt x="25160" y="5895"/>
                        <a:pt x="25947" y="8745"/>
                      </a:cubicBezTo>
                      <a:lnTo>
                        <a:pt x="22015" y="9629"/>
                      </a:lnTo>
                      <a:cubicBezTo>
                        <a:pt x="21327" y="7467"/>
                        <a:pt x="20345" y="5895"/>
                        <a:pt x="18968" y="4913"/>
                      </a:cubicBezTo>
                      <a:cubicBezTo>
                        <a:pt x="17691" y="3930"/>
                        <a:pt x="16020" y="3439"/>
                        <a:pt x="13956" y="3439"/>
                      </a:cubicBezTo>
                      <a:cubicBezTo>
                        <a:pt x="11696" y="3439"/>
                        <a:pt x="9730" y="4029"/>
                        <a:pt x="8158" y="5109"/>
                      </a:cubicBezTo>
                      <a:cubicBezTo>
                        <a:pt x="6585" y="6190"/>
                        <a:pt x="5504" y="7664"/>
                        <a:pt x="4914" y="9531"/>
                      </a:cubicBezTo>
                      <a:cubicBezTo>
                        <a:pt x="4324" y="11398"/>
                        <a:pt x="3932" y="13264"/>
                        <a:pt x="3932" y="15328"/>
                      </a:cubicBezTo>
                      <a:cubicBezTo>
                        <a:pt x="3932" y="17882"/>
                        <a:pt x="4324" y="20142"/>
                        <a:pt x="5013" y="22009"/>
                      </a:cubicBezTo>
                      <a:cubicBezTo>
                        <a:pt x="5799" y="23876"/>
                        <a:pt x="6880" y="25349"/>
                        <a:pt x="8452" y="26234"/>
                      </a:cubicBezTo>
                      <a:cubicBezTo>
                        <a:pt x="10025" y="27216"/>
                        <a:pt x="11696" y="27609"/>
                        <a:pt x="13563" y="27609"/>
                      </a:cubicBezTo>
                      <a:cubicBezTo>
                        <a:pt x="15823" y="27609"/>
                        <a:pt x="17691" y="26922"/>
                        <a:pt x="19165" y="25644"/>
                      </a:cubicBezTo>
                      <a:cubicBezTo>
                        <a:pt x="21033" y="24367"/>
                        <a:pt x="22114" y="22500"/>
                        <a:pt x="22605" y="19945"/>
                      </a:cubicBezTo>
                      <a:close/>
                    </a:path>
                  </a:pathLst>
                </a:custGeom>
                <a:solidFill>
                  <a:srgbClr val="23509E"/>
                </a:solidFill>
                <a:ln w="9820" cap="flat">
                  <a:noFill/>
                  <a:prstDash val="solid"/>
                  <a:miter/>
                </a:ln>
              </p:spPr>
              <p:txBody>
                <a:bodyPr rtlCol="0" anchor="ctr"/>
                <a:lstStyle/>
                <a:p>
                  <a:endParaRPr lang="en-US" dirty="0"/>
                </a:p>
              </p:txBody>
            </p:sp>
            <p:sp>
              <p:nvSpPr>
                <p:cNvPr id="449" name="Freeform 448">
                  <a:extLst>
                    <a:ext uri="{FF2B5EF4-FFF2-40B4-BE49-F238E27FC236}">
                      <a16:creationId xmlns:a16="http://schemas.microsoft.com/office/drawing/2014/main" id="{0CD1E889-C8C4-B945-819E-E4A95666D827}"/>
                    </a:ext>
                  </a:extLst>
                </p:cNvPr>
                <p:cNvSpPr/>
                <p:nvPr/>
              </p:nvSpPr>
              <p:spPr>
                <a:xfrm>
                  <a:off x="9341964" y="6399260"/>
                  <a:ext cx="20246" cy="22696"/>
                </a:xfrm>
                <a:custGeom>
                  <a:avLst/>
                  <a:gdLst>
                    <a:gd name="connsiteX0" fmla="*/ 0 w 20246"/>
                    <a:gd name="connsiteY0" fmla="*/ 11397 h 22696"/>
                    <a:gd name="connsiteX1" fmla="*/ 3341 w 20246"/>
                    <a:gd name="connsiteY1" fmla="*/ 2456 h 22696"/>
                    <a:gd name="connsiteX2" fmla="*/ 10123 w 20246"/>
                    <a:gd name="connsiteY2" fmla="*/ 0 h 22696"/>
                    <a:gd name="connsiteX3" fmla="*/ 17396 w 20246"/>
                    <a:gd name="connsiteY3" fmla="*/ 2947 h 22696"/>
                    <a:gd name="connsiteX4" fmla="*/ 20246 w 20246"/>
                    <a:gd name="connsiteY4" fmla="*/ 11004 h 22696"/>
                    <a:gd name="connsiteX5" fmla="*/ 18968 w 20246"/>
                    <a:gd name="connsiteY5" fmla="*/ 17587 h 22696"/>
                    <a:gd name="connsiteX6" fmla="*/ 15332 w 20246"/>
                    <a:gd name="connsiteY6" fmla="*/ 21321 h 22696"/>
                    <a:gd name="connsiteX7" fmla="*/ 10123 w 20246"/>
                    <a:gd name="connsiteY7" fmla="*/ 22696 h 22696"/>
                    <a:gd name="connsiteX8" fmla="*/ 2752 w 20246"/>
                    <a:gd name="connsiteY8" fmla="*/ 19749 h 22696"/>
                    <a:gd name="connsiteX9" fmla="*/ 0 w 20246"/>
                    <a:gd name="connsiteY9" fmla="*/ 11397 h 22696"/>
                    <a:gd name="connsiteX10" fmla="*/ 3735 w 20246"/>
                    <a:gd name="connsiteY10" fmla="*/ 11397 h 22696"/>
                    <a:gd name="connsiteX11" fmla="*/ 5602 w 20246"/>
                    <a:gd name="connsiteY11" fmla="*/ 17685 h 22696"/>
                    <a:gd name="connsiteX12" fmla="*/ 10221 w 20246"/>
                    <a:gd name="connsiteY12" fmla="*/ 19749 h 22696"/>
                    <a:gd name="connsiteX13" fmla="*/ 14742 w 20246"/>
                    <a:gd name="connsiteY13" fmla="*/ 17685 h 22696"/>
                    <a:gd name="connsiteX14" fmla="*/ 16610 w 20246"/>
                    <a:gd name="connsiteY14" fmla="*/ 11299 h 22696"/>
                    <a:gd name="connsiteX15" fmla="*/ 14742 w 20246"/>
                    <a:gd name="connsiteY15" fmla="*/ 5208 h 22696"/>
                    <a:gd name="connsiteX16" fmla="*/ 10221 w 20246"/>
                    <a:gd name="connsiteY16" fmla="*/ 3144 h 22696"/>
                    <a:gd name="connsiteX17" fmla="*/ 5602 w 20246"/>
                    <a:gd name="connsiteY17" fmla="*/ 5208 h 22696"/>
                    <a:gd name="connsiteX18" fmla="*/ 3735 w 20246"/>
                    <a:gd name="connsiteY18" fmla="*/ 11397 h 226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20246" h="22696">
                      <a:moveTo>
                        <a:pt x="0" y="11397"/>
                      </a:moveTo>
                      <a:cubicBezTo>
                        <a:pt x="0" y="7369"/>
                        <a:pt x="1081" y="4421"/>
                        <a:pt x="3341" y="2456"/>
                      </a:cubicBezTo>
                      <a:cubicBezTo>
                        <a:pt x="5209" y="885"/>
                        <a:pt x="7470" y="0"/>
                        <a:pt x="10123" y="0"/>
                      </a:cubicBezTo>
                      <a:cubicBezTo>
                        <a:pt x="13071" y="0"/>
                        <a:pt x="15528" y="982"/>
                        <a:pt x="17396" y="2947"/>
                      </a:cubicBezTo>
                      <a:cubicBezTo>
                        <a:pt x="19263" y="4913"/>
                        <a:pt x="20246" y="7566"/>
                        <a:pt x="20246" y="11004"/>
                      </a:cubicBezTo>
                      <a:cubicBezTo>
                        <a:pt x="20246" y="13756"/>
                        <a:pt x="19853" y="16015"/>
                        <a:pt x="18968" y="17587"/>
                      </a:cubicBezTo>
                      <a:cubicBezTo>
                        <a:pt x="18084" y="19159"/>
                        <a:pt x="16904" y="20437"/>
                        <a:pt x="15332" y="21321"/>
                      </a:cubicBezTo>
                      <a:cubicBezTo>
                        <a:pt x="13759" y="22205"/>
                        <a:pt x="11990" y="22696"/>
                        <a:pt x="10123" y="22696"/>
                      </a:cubicBezTo>
                      <a:cubicBezTo>
                        <a:pt x="7076" y="22696"/>
                        <a:pt x="4619" y="21714"/>
                        <a:pt x="2752" y="19749"/>
                      </a:cubicBezTo>
                      <a:cubicBezTo>
                        <a:pt x="884" y="17882"/>
                        <a:pt x="0" y="15033"/>
                        <a:pt x="0" y="11397"/>
                      </a:cubicBezTo>
                      <a:close/>
                      <a:moveTo>
                        <a:pt x="3735" y="11397"/>
                      </a:moveTo>
                      <a:cubicBezTo>
                        <a:pt x="3735" y="14148"/>
                        <a:pt x="4324" y="16212"/>
                        <a:pt x="5602" y="17685"/>
                      </a:cubicBezTo>
                      <a:cubicBezTo>
                        <a:pt x="6782" y="19061"/>
                        <a:pt x="8354" y="19749"/>
                        <a:pt x="10221" y="19749"/>
                      </a:cubicBezTo>
                      <a:cubicBezTo>
                        <a:pt x="12089" y="19749"/>
                        <a:pt x="13563" y="19061"/>
                        <a:pt x="14742" y="17685"/>
                      </a:cubicBezTo>
                      <a:cubicBezTo>
                        <a:pt x="15922" y="16310"/>
                        <a:pt x="16610" y="14148"/>
                        <a:pt x="16610" y="11299"/>
                      </a:cubicBezTo>
                      <a:cubicBezTo>
                        <a:pt x="16610" y="8646"/>
                        <a:pt x="16020" y="6583"/>
                        <a:pt x="14742" y="5208"/>
                      </a:cubicBezTo>
                      <a:cubicBezTo>
                        <a:pt x="13563" y="3832"/>
                        <a:pt x="11990" y="3144"/>
                        <a:pt x="10221" y="3144"/>
                      </a:cubicBezTo>
                      <a:cubicBezTo>
                        <a:pt x="8354" y="3144"/>
                        <a:pt x="6879" y="3832"/>
                        <a:pt x="5602" y="5208"/>
                      </a:cubicBezTo>
                      <a:cubicBezTo>
                        <a:pt x="4324" y="6484"/>
                        <a:pt x="3735" y="8646"/>
                        <a:pt x="3735" y="11397"/>
                      </a:cubicBezTo>
                      <a:close/>
                    </a:path>
                  </a:pathLst>
                </a:custGeom>
                <a:solidFill>
                  <a:srgbClr val="23509E"/>
                </a:solidFill>
                <a:ln w="9820" cap="flat">
                  <a:noFill/>
                  <a:prstDash val="solid"/>
                  <a:miter/>
                </a:ln>
              </p:spPr>
              <p:txBody>
                <a:bodyPr rtlCol="0" anchor="ctr"/>
                <a:lstStyle/>
                <a:p>
                  <a:endParaRPr lang="en-US" dirty="0"/>
                </a:p>
              </p:txBody>
            </p:sp>
            <p:sp>
              <p:nvSpPr>
                <p:cNvPr id="450" name="Freeform 449">
                  <a:extLst>
                    <a:ext uri="{FF2B5EF4-FFF2-40B4-BE49-F238E27FC236}">
                      <a16:creationId xmlns:a16="http://schemas.microsoft.com/office/drawing/2014/main" id="{04DFAD5D-28F3-7640-899E-160893B2D082}"/>
                    </a:ext>
                  </a:extLst>
                </p:cNvPr>
                <p:cNvSpPr/>
                <p:nvPr/>
              </p:nvSpPr>
              <p:spPr>
                <a:xfrm>
                  <a:off x="9365159" y="6408791"/>
                  <a:ext cx="11302" cy="3733"/>
                </a:xfrm>
                <a:custGeom>
                  <a:avLst/>
                  <a:gdLst>
                    <a:gd name="connsiteX0" fmla="*/ 0 w 11302"/>
                    <a:gd name="connsiteY0" fmla="*/ 3733 h 3733"/>
                    <a:gd name="connsiteX1" fmla="*/ 0 w 11302"/>
                    <a:gd name="connsiteY1" fmla="*/ 0 h 3733"/>
                    <a:gd name="connsiteX2" fmla="*/ 11303 w 11302"/>
                    <a:gd name="connsiteY2" fmla="*/ 0 h 3733"/>
                    <a:gd name="connsiteX3" fmla="*/ 11303 w 11302"/>
                    <a:gd name="connsiteY3" fmla="*/ 3733 h 3733"/>
                    <a:gd name="connsiteX4" fmla="*/ 0 w 11302"/>
                    <a:gd name="connsiteY4" fmla="*/ 3733 h 373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02" h="3733">
                      <a:moveTo>
                        <a:pt x="0" y="3733"/>
                      </a:moveTo>
                      <a:lnTo>
                        <a:pt x="0" y="0"/>
                      </a:lnTo>
                      <a:lnTo>
                        <a:pt x="11303" y="0"/>
                      </a:lnTo>
                      <a:lnTo>
                        <a:pt x="11303" y="3733"/>
                      </a:lnTo>
                      <a:lnTo>
                        <a:pt x="0" y="3733"/>
                      </a:lnTo>
                      <a:close/>
                    </a:path>
                  </a:pathLst>
                </a:custGeom>
                <a:solidFill>
                  <a:srgbClr val="23509E"/>
                </a:solidFill>
                <a:ln w="9820" cap="flat">
                  <a:noFill/>
                  <a:prstDash val="solid"/>
                  <a:miter/>
                </a:ln>
              </p:spPr>
              <p:txBody>
                <a:bodyPr rtlCol="0" anchor="ctr"/>
                <a:lstStyle/>
                <a:p>
                  <a:endParaRPr lang="en-US" dirty="0"/>
                </a:p>
              </p:txBody>
            </p:sp>
            <p:sp>
              <p:nvSpPr>
                <p:cNvPr id="451" name="Freeform 450">
                  <a:extLst>
                    <a:ext uri="{FF2B5EF4-FFF2-40B4-BE49-F238E27FC236}">
                      <a16:creationId xmlns:a16="http://schemas.microsoft.com/office/drawing/2014/main" id="{6B2CAEE0-EB8E-F64A-A54C-C9B2179D88C2}"/>
                    </a:ext>
                  </a:extLst>
                </p:cNvPr>
                <p:cNvSpPr/>
                <p:nvPr/>
              </p:nvSpPr>
              <p:spPr>
                <a:xfrm>
                  <a:off x="9378132" y="6390909"/>
                  <a:ext cx="12678" cy="30556"/>
                </a:xfrm>
                <a:custGeom>
                  <a:avLst/>
                  <a:gdLst>
                    <a:gd name="connsiteX0" fmla="*/ 3243 w 12678"/>
                    <a:gd name="connsiteY0" fmla="*/ 30556 h 30556"/>
                    <a:gd name="connsiteX1" fmla="*/ 3243 w 12678"/>
                    <a:gd name="connsiteY1" fmla="*/ 11692 h 30556"/>
                    <a:gd name="connsiteX2" fmla="*/ 0 w 12678"/>
                    <a:gd name="connsiteY2" fmla="*/ 11692 h 30556"/>
                    <a:gd name="connsiteX3" fmla="*/ 0 w 12678"/>
                    <a:gd name="connsiteY3" fmla="*/ 8842 h 30556"/>
                    <a:gd name="connsiteX4" fmla="*/ 3243 w 12678"/>
                    <a:gd name="connsiteY4" fmla="*/ 8842 h 30556"/>
                    <a:gd name="connsiteX5" fmla="*/ 3243 w 12678"/>
                    <a:gd name="connsiteY5" fmla="*/ 6484 h 30556"/>
                    <a:gd name="connsiteX6" fmla="*/ 3636 w 12678"/>
                    <a:gd name="connsiteY6" fmla="*/ 3242 h 30556"/>
                    <a:gd name="connsiteX7" fmla="*/ 5504 w 12678"/>
                    <a:gd name="connsiteY7" fmla="*/ 884 h 30556"/>
                    <a:gd name="connsiteX8" fmla="*/ 9239 w 12678"/>
                    <a:gd name="connsiteY8" fmla="*/ 0 h 30556"/>
                    <a:gd name="connsiteX9" fmla="*/ 12678 w 12678"/>
                    <a:gd name="connsiteY9" fmla="*/ 393 h 30556"/>
                    <a:gd name="connsiteX10" fmla="*/ 12089 w 12678"/>
                    <a:gd name="connsiteY10" fmla="*/ 3635 h 30556"/>
                    <a:gd name="connsiteX11" fmla="*/ 9927 w 12678"/>
                    <a:gd name="connsiteY11" fmla="*/ 3439 h 30556"/>
                    <a:gd name="connsiteX12" fmla="*/ 7567 w 12678"/>
                    <a:gd name="connsiteY12" fmla="*/ 4126 h 30556"/>
                    <a:gd name="connsiteX13" fmla="*/ 6880 w 12678"/>
                    <a:gd name="connsiteY13" fmla="*/ 6779 h 30556"/>
                    <a:gd name="connsiteX14" fmla="*/ 6880 w 12678"/>
                    <a:gd name="connsiteY14" fmla="*/ 8744 h 30556"/>
                    <a:gd name="connsiteX15" fmla="*/ 11106 w 12678"/>
                    <a:gd name="connsiteY15" fmla="*/ 8744 h 30556"/>
                    <a:gd name="connsiteX16" fmla="*/ 11106 w 12678"/>
                    <a:gd name="connsiteY16" fmla="*/ 11594 h 30556"/>
                    <a:gd name="connsiteX17" fmla="*/ 6880 w 12678"/>
                    <a:gd name="connsiteY17" fmla="*/ 11594 h 30556"/>
                    <a:gd name="connsiteX18" fmla="*/ 6880 w 12678"/>
                    <a:gd name="connsiteY18" fmla="*/ 30458 h 30556"/>
                    <a:gd name="connsiteX19" fmla="*/ 3243 w 12678"/>
                    <a:gd name="connsiteY19" fmla="*/ 30458 h 305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12678" h="30556">
                      <a:moveTo>
                        <a:pt x="3243" y="30556"/>
                      </a:moveTo>
                      <a:lnTo>
                        <a:pt x="3243" y="11692"/>
                      </a:lnTo>
                      <a:lnTo>
                        <a:pt x="0" y="11692"/>
                      </a:lnTo>
                      <a:lnTo>
                        <a:pt x="0" y="8842"/>
                      </a:lnTo>
                      <a:lnTo>
                        <a:pt x="3243" y="8842"/>
                      </a:lnTo>
                      <a:lnTo>
                        <a:pt x="3243" y="6484"/>
                      </a:lnTo>
                      <a:cubicBezTo>
                        <a:pt x="3243" y="5010"/>
                        <a:pt x="3341" y="3930"/>
                        <a:pt x="3636" y="3242"/>
                      </a:cubicBezTo>
                      <a:cubicBezTo>
                        <a:pt x="4029" y="2260"/>
                        <a:pt x="4619" y="1473"/>
                        <a:pt x="5504" y="884"/>
                      </a:cubicBezTo>
                      <a:cubicBezTo>
                        <a:pt x="6388" y="294"/>
                        <a:pt x="7666" y="0"/>
                        <a:pt x="9239" y="0"/>
                      </a:cubicBezTo>
                      <a:cubicBezTo>
                        <a:pt x="10320" y="0"/>
                        <a:pt x="11401" y="98"/>
                        <a:pt x="12678" y="393"/>
                      </a:cubicBezTo>
                      <a:lnTo>
                        <a:pt x="12089" y="3635"/>
                      </a:lnTo>
                      <a:cubicBezTo>
                        <a:pt x="11302" y="3537"/>
                        <a:pt x="10615" y="3439"/>
                        <a:pt x="9927" y="3439"/>
                      </a:cubicBezTo>
                      <a:cubicBezTo>
                        <a:pt x="8845" y="3439"/>
                        <a:pt x="8059" y="3635"/>
                        <a:pt x="7567" y="4126"/>
                      </a:cubicBezTo>
                      <a:cubicBezTo>
                        <a:pt x="7076" y="4618"/>
                        <a:pt x="6880" y="5502"/>
                        <a:pt x="6880" y="6779"/>
                      </a:cubicBezTo>
                      <a:lnTo>
                        <a:pt x="6880" y="8744"/>
                      </a:lnTo>
                      <a:lnTo>
                        <a:pt x="11106" y="8744"/>
                      </a:lnTo>
                      <a:lnTo>
                        <a:pt x="11106" y="11594"/>
                      </a:lnTo>
                      <a:lnTo>
                        <a:pt x="6880" y="11594"/>
                      </a:lnTo>
                      <a:lnTo>
                        <a:pt x="6880" y="30458"/>
                      </a:lnTo>
                      <a:lnTo>
                        <a:pt x="3243" y="30458"/>
                      </a:lnTo>
                      <a:close/>
                    </a:path>
                  </a:pathLst>
                </a:custGeom>
                <a:solidFill>
                  <a:srgbClr val="23509E"/>
                </a:solidFill>
                <a:ln w="9820" cap="flat">
                  <a:noFill/>
                  <a:prstDash val="solid"/>
                  <a:miter/>
                </a:ln>
              </p:spPr>
              <p:txBody>
                <a:bodyPr rtlCol="0" anchor="ctr"/>
                <a:lstStyle/>
                <a:p>
                  <a:endParaRPr lang="en-US" dirty="0"/>
                </a:p>
              </p:txBody>
            </p:sp>
            <p:sp>
              <p:nvSpPr>
                <p:cNvPr id="452" name="Freeform 451">
                  <a:extLst>
                    <a:ext uri="{FF2B5EF4-FFF2-40B4-BE49-F238E27FC236}">
                      <a16:creationId xmlns:a16="http://schemas.microsoft.com/office/drawing/2014/main" id="{3FB424C4-1FD5-4247-876C-F33C3814D642}"/>
                    </a:ext>
                  </a:extLst>
                </p:cNvPr>
                <p:cNvSpPr/>
                <p:nvPr/>
              </p:nvSpPr>
              <p:spPr>
                <a:xfrm>
                  <a:off x="9392088" y="6399751"/>
                  <a:ext cx="17592" cy="22205"/>
                </a:xfrm>
                <a:custGeom>
                  <a:avLst/>
                  <a:gdLst>
                    <a:gd name="connsiteX0" fmla="*/ 14349 w 17592"/>
                    <a:gd name="connsiteY0" fmla="*/ 21714 h 22205"/>
                    <a:gd name="connsiteX1" fmla="*/ 14349 w 17592"/>
                    <a:gd name="connsiteY1" fmla="*/ 18570 h 22205"/>
                    <a:gd name="connsiteX2" fmla="*/ 7470 w 17592"/>
                    <a:gd name="connsiteY2" fmla="*/ 22205 h 22205"/>
                    <a:gd name="connsiteX3" fmla="*/ 3833 w 17592"/>
                    <a:gd name="connsiteY3" fmla="*/ 21517 h 22205"/>
                    <a:gd name="connsiteX4" fmla="*/ 1376 w 17592"/>
                    <a:gd name="connsiteY4" fmla="*/ 19650 h 22205"/>
                    <a:gd name="connsiteX5" fmla="*/ 197 w 17592"/>
                    <a:gd name="connsiteY5" fmla="*/ 16900 h 22205"/>
                    <a:gd name="connsiteX6" fmla="*/ 0 w 17592"/>
                    <a:gd name="connsiteY6" fmla="*/ 13460 h 22205"/>
                    <a:gd name="connsiteX7" fmla="*/ 0 w 17592"/>
                    <a:gd name="connsiteY7" fmla="*/ 0 h 22205"/>
                    <a:gd name="connsiteX8" fmla="*/ 3735 w 17592"/>
                    <a:gd name="connsiteY8" fmla="*/ 0 h 22205"/>
                    <a:gd name="connsiteX9" fmla="*/ 3735 w 17592"/>
                    <a:gd name="connsiteY9" fmla="*/ 12085 h 22205"/>
                    <a:gd name="connsiteX10" fmla="*/ 3932 w 17592"/>
                    <a:gd name="connsiteY10" fmla="*/ 16015 h 22205"/>
                    <a:gd name="connsiteX11" fmla="*/ 5405 w 17592"/>
                    <a:gd name="connsiteY11" fmla="*/ 18275 h 22205"/>
                    <a:gd name="connsiteX12" fmla="*/ 8158 w 17592"/>
                    <a:gd name="connsiteY12" fmla="*/ 19061 h 22205"/>
                    <a:gd name="connsiteX13" fmla="*/ 11303 w 17592"/>
                    <a:gd name="connsiteY13" fmla="*/ 18177 h 22205"/>
                    <a:gd name="connsiteX14" fmla="*/ 13366 w 17592"/>
                    <a:gd name="connsiteY14" fmla="*/ 15818 h 22205"/>
                    <a:gd name="connsiteX15" fmla="*/ 13956 w 17592"/>
                    <a:gd name="connsiteY15" fmla="*/ 11594 h 22205"/>
                    <a:gd name="connsiteX16" fmla="*/ 13956 w 17592"/>
                    <a:gd name="connsiteY16" fmla="*/ 0 h 22205"/>
                    <a:gd name="connsiteX17" fmla="*/ 17592 w 17592"/>
                    <a:gd name="connsiteY17" fmla="*/ 0 h 22205"/>
                    <a:gd name="connsiteX18" fmla="*/ 17592 w 17592"/>
                    <a:gd name="connsiteY18" fmla="*/ 21714 h 22205"/>
                    <a:gd name="connsiteX19" fmla="*/ 14349 w 17592"/>
                    <a:gd name="connsiteY19" fmla="*/ 21714 h 2220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17592" h="22205">
                      <a:moveTo>
                        <a:pt x="14349" y="21714"/>
                      </a:moveTo>
                      <a:lnTo>
                        <a:pt x="14349" y="18570"/>
                      </a:lnTo>
                      <a:cubicBezTo>
                        <a:pt x="12678" y="21026"/>
                        <a:pt x="10320" y="22205"/>
                        <a:pt x="7470" y="22205"/>
                      </a:cubicBezTo>
                      <a:cubicBezTo>
                        <a:pt x="6192" y="22205"/>
                        <a:pt x="5013" y="21911"/>
                        <a:pt x="3833" y="21517"/>
                      </a:cubicBezTo>
                      <a:cubicBezTo>
                        <a:pt x="2654" y="21124"/>
                        <a:pt x="1867" y="20437"/>
                        <a:pt x="1376" y="19650"/>
                      </a:cubicBezTo>
                      <a:cubicBezTo>
                        <a:pt x="885" y="18865"/>
                        <a:pt x="491" y="17980"/>
                        <a:pt x="197" y="16900"/>
                      </a:cubicBezTo>
                      <a:cubicBezTo>
                        <a:pt x="0" y="16212"/>
                        <a:pt x="0" y="15033"/>
                        <a:pt x="0" y="13460"/>
                      </a:cubicBezTo>
                      <a:lnTo>
                        <a:pt x="0" y="0"/>
                      </a:lnTo>
                      <a:lnTo>
                        <a:pt x="3735" y="0"/>
                      </a:lnTo>
                      <a:lnTo>
                        <a:pt x="3735" y="12085"/>
                      </a:lnTo>
                      <a:cubicBezTo>
                        <a:pt x="3735" y="14050"/>
                        <a:pt x="3833" y="15327"/>
                        <a:pt x="3932" y="16015"/>
                      </a:cubicBezTo>
                      <a:cubicBezTo>
                        <a:pt x="4128" y="16998"/>
                        <a:pt x="4620" y="17784"/>
                        <a:pt x="5405" y="18275"/>
                      </a:cubicBezTo>
                      <a:cubicBezTo>
                        <a:pt x="6192" y="18865"/>
                        <a:pt x="7077" y="19061"/>
                        <a:pt x="8158" y="19061"/>
                      </a:cubicBezTo>
                      <a:cubicBezTo>
                        <a:pt x="9239" y="19061"/>
                        <a:pt x="10320" y="18766"/>
                        <a:pt x="11303" y="18177"/>
                      </a:cubicBezTo>
                      <a:cubicBezTo>
                        <a:pt x="12285" y="17588"/>
                        <a:pt x="12973" y="16801"/>
                        <a:pt x="13366" y="15818"/>
                      </a:cubicBezTo>
                      <a:cubicBezTo>
                        <a:pt x="13760" y="14836"/>
                        <a:pt x="13956" y="13460"/>
                        <a:pt x="13956" y="11594"/>
                      </a:cubicBezTo>
                      <a:lnTo>
                        <a:pt x="13956" y="0"/>
                      </a:lnTo>
                      <a:lnTo>
                        <a:pt x="17592" y="0"/>
                      </a:lnTo>
                      <a:lnTo>
                        <a:pt x="17592" y="21714"/>
                      </a:lnTo>
                      <a:lnTo>
                        <a:pt x="14349" y="21714"/>
                      </a:lnTo>
                      <a:close/>
                    </a:path>
                  </a:pathLst>
                </a:custGeom>
                <a:solidFill>
                  <a:srgbClr val="23509E"/>
                </a:solidFill>
                <a:ln w="9820" cap="flat">
                  <a:noFill/>
                  <a:prstDash val="solid"/>
                  <a:miter/>
                </a:ln>
              </p:spPr>
              <p:txBody>
                <a:bodyPr rtlCol="0" anchor="ctr"/>
                <a:lstStyle/>
                <a:p>
                  <a:endParaRPr lang="en-US" dirty="0"/>
                </a:p>
              </p:txBody>
            </p:sp>
            <p:sp>
              <p:nvSpPr>
                <p:cNvPr id="453" name="Freeform 452">
                  <a:extLst>
                    <a:ext uri="{FF2B5EF4-FFF2-40B4-BE49-F238E27FC236}">
                      <a16:creationId xmlns:a16="http://schemas.microsoft.com/office/drawing/2014/main" id="{61678AEC-6034-F24F-BD87-0C20926FEAF5}"/>
                    </a:ext>
                  </a:extLst>
                </p:cNvPr>
                <p:cNvSpPr/>
                <p:nvPr/>
              </p:nvSpPr>
              <p:spPr>
                <a:xfrm>
                  <a:off x="9415479" y="6399260"/>
                  <a:ext cx="17690" cy="22303"/>
                </a:xfrm>
                <a:custGeom>
                  <a:avLst/>
                  <a:gdLst>
                    <a:gd name="connsiteX0" fmla="*/ 0 w 17690"/>
                    <a:gd name="connsiteY0" fmla="*/ 22205 h 22303"/>
                    <a:gd name="connsiteX1" fmla="*/ 0 w 17690"/>
                    <a:gd name="connsiteY1" fmla="*/ 491 h 22303"/>
                    <a:gd name="connsiteX2" fmla="*/ 3342 w 17690"/>
                    <a:gd name="connsiteY2" fmla="*/ 491 h 22303"/>
                    <a:gd name="connsiteX3" fmla="*/ 3342 w 17690"/>
                    <a:gd name="connsiteY3" fmla="*/ 3537 h 22303"/>
                    <a:gd name="connsiteX4" fmla="*/ 10221 w 17690"/>
                    <a:gd name="connsiteY4" fmla="*/ 0 h 22303"/>
                    <a:gd name="connsiteX5" fmla="*/ 13858 w 17690"/>
                    <a:gd name="connsiteY5" fmla="*/ 688 h 22303"/>
                    <a:gd name="connsiteX6" fmla="*/ 16315 w 17690"/>
                    <a:gd name="connsiteY6" fmla="*/ 2555 h 22303"/>
                    <a:gd name="connsiteX7" fmla="*/ 17495 w 17690"/>
                    <a:gd name="connsiteY7" fmla="*/ 5305 h 22303"/>
                    <a:gd name="connsiteX8" fmla="*/ 17691 w 17690"/>
                    <a:gd name="connsiteY8" fmla="*/ 8843 h 22303"/>
                    <a:gd name="connsiteX9" fmla="*/ 17691 w 17690"/>
                    <a:gd name="connsiteY9" fmla="*/ 22205 h 22303"/>
                    <a:gd name="connsiteX10" fmla="*/ 14054 w 17690"/>
                    <a:gd name="connsiteY10" fmla="*/ 22205 h 22303"/>
                    <a:gd name="connsiteX11" fmla="*/ 14054 w 17690"/>
                    <a:gd name="connsiteY11" fmla="*/ 9039 h 22303"/>
                    <a:gd name="connsiteX12" fmla="*/ 13661 w 17690"/>
                    <a:gd name="connsiteY12" fmla="*/ 5699 h 22303"/>
                    <a:gd name="connsiteX13" fmla="*/ 12089 w 17690"/>
                    <a:gd name="connsiteY13" fmla="*/ 3930 h 22303"/>
                    <a:gd name="connsiteX14" fmla="*/ 9533 w 17690"/>
                    <a:gd name="connsiteY14" fmla="*/ 3242 h 22303"/>
                    <a:gd name="connsiteX15" fmla="*/ 5504 w 17690"/>
                    <a:gd name="connsiteY15" fmla="*/ 4716 h 22303"/>
                    <a:gd name="connsiteX16" fmla="*/ 3833 w 17690"/>
                    <a:gd name="connsiteY16" fmla="*/ 10415 h 22303"/>
                    <a:gd name="connsiteX17" fmla="*/ 3833 w 17690"/>
                    <a:gd name="connsiteY17" fmla="*/ 22303 h 22303"/>
                    <a:gd name="connsiteX18" fmla="*/ 0 w 17690"/>
                    <a:gd name="connsiteY18" fmla="*/ 22303 h 223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17690" h="22303">
                      <a:moveTo>
                        <a:pt x="0" y="22205"/>
                      </a:moveTo>
                      <a:lnTo>
                        <a:pt x="0" y="491"/>
                      </a:lnTo>
                      <a:lnTo>
                        <a:pt x="3342" y="491"/>
                      </a:lnTo>
                      <a:lnTo>
                        <a:pt x="3342" y="3537"/>
                      </a:lnTo>
                      <a:cubicBezTo>
                        <a:pt x="4914" y="1179"/>
                        <a:pt x="7273" y="0"/>
                        <a:pt x="10221" y="0"/>
                      </a:cubicBezTo>
                      <a:cubicBezTo>
                        <a:pt x="11499" y="0"/>
                        <a:pt x="12777" y="197"/>
                        <a:pt x="13858" y="688"/>
                      </a:cubicBezTo>
                      <a:cubicBezTo>
                        <a:pt x="14939" y="1179"/>
                        <a:pt x="15823" y="1768"/>
                        <a:pt x="16315" y="2555"/>
                      </a:cubicBezTo>
                      <a:cubicBezTo>
                        <a:pt x="16904" y="3341"/>
                        <a:pt x="17199" y="4225"/>
                        <a:pt x="17495" y="5305"/>
                      </a:cubicBezTo>
                      <a:cubicBezTo>
                        <a:pt x="17592" y="5993"/>
                        <a:pt x="17691" y="7172"/>
                        <a:pt x="17691" y="8843"/>
                      </a:cubicBezTo>
                      <a:lnTo>
                        <a:pt x="17691" y="22205"/>
                      </a:lnTo>
                      <a:lnTo>
                        <a:pt x="14054" y="22205"/>
                      </a:lnTo>
                      <a:lnTo>
                        <a:pt x="14054" y="9039"/>
                      </a:lnTo>
                      <a:cubicBezTo>
                        <a:pt x="14054" y="7566"/>
                        <a:pt x="13956" y="6387"/>
                        <a:pt x="13661" y="5699"/>
                      </a:cubicBezTo>
                      <a:cubicBezTo>
                        <a:pt x="13366" y="4913"/>
                        <a:pt x="12875" y="4323"/>
                        <a:pt x="12089" y="3930"/>
                      </a:cubicBezTo>
                      <a:cubicBezTo>
                        <a:pt x="11303" y="3537"/>
                        <a:pt x="10516" y="3242"/>
                        <a:pt x="9533" y="3242"/>
                      </a:cubicBezTo>
                      <a:cubicBezTo>
                        <a:pt x="7961" y="3242"/>
                        <a:pt x="6585" y="3734"/>
                        <a:pt x="5504" y="4716"/>
                      </a:cubicBezTo>
                      <a:cubicBezTo>
                        <a:pt x="4324" y="5699"/>
                        <a:pt x="3833" y="7566"/>
                        <a:pt x="3833" y="10415"/>
                      </a:cubicBezTo>
                      <a:lnTo>
                        <a:pt x="3833" y="22303"/>
                      </a:lnTo>
                      <a:lnTo>
                        <a:pt x="0" y="22303"/>
                      </a:lnTo>
                      <a:close/>
                    </a:path>
                  </a:pathLst>
                </a:custGeom>
                <a:solidFill>
                  <a:srgbClr val="23509E"/>
                </a:solidFill>
                <a:ln w="9820" cap="flat">
                  <a:noFill/>
                  <a:prstDash val="solid"/>
                  <a:miter/>
                </a:ln>
              </p:spPr>
              <p:txBody>
                <a:bodyPr rtlCol="0" anchor="ctr"/>
                <a:lstStyle/>
                <a:p>
                  <a:endParaRPr lang="en-US" dirty="0"/>
                </a:p>
              </p:txBody>
            </p:sp>
            <p:sp>
              <p:nvSpPr>
                <p:cNvPr id="454" name="Freeform 453">
                  <a:extLst>
                    <a:ext uri="{FF2B5EF4-FFF2-40B4-BE49-F238E27FC236}">
                      <a16:creationId xmlns:a16="http://schemas.microsoft.com/office/drawing/2014/main" id="{0B326200-AF72-E74E-84DE-16FDB0A2D8EC}"/>
                    </a:ext>
                  </a:extLst>
                </p:cNvPr>
                <p:cNvSpPr/>
                <p:nvPr/>
              </p:nvSpPr>
              <p:spPr>
                <a:xfrm>
                  <a:off x="9437396" y="6391498"/>
                  <a:ext cx="18772" cy="30457"/>
                </a:xfrm>
                <a:custGeom>
                  <a:avLst/>
                  <a:gdLst>
                    <a:gd name="connsiteX0" fmla="*/ 15430 w 18772"/>
                    <a:gd name="connsiteY0" fmla="*/ 29967 h 30457"/>
                    <a:gd name="connsiteX1" fmla="*/ 15430 w 18772"/>
                    <a:gd name="connsiteY1" fmla="*/ 27215 h 30457"/>
                    <a:gd name="connsiteX2" fmla="*/ 9337 w 18772"/>
                    <a:gd name="connsiteY2" fmla="*/ 30458 h 30457"/>
                    <a:gd name="connsiteX3" fmla="*/ 4521 w 18772"/>
                    <a:gd name="connsiteY3" fmla="*/ 28984 h 30457"/>
                    <a:gd name="connsiteX4" fmla="*/ 1179 w 18772"/>
                    <a:gd name="connsiteY4" fmla="*/ 24956 h 30457"/>
                    <a:gd name="connsiteX5" fmla="*/ 0 w 18772"/>
                    <a:gd name="connsiteY5" fmla="*/ 19061 h 30457"/>
                    <a:gd name="connsiteX6" fmla="*/ 1082 w 18772"/>
                    <a:gd name="connsiteY6" fmla="*/ 13165 h 30457"/>
                    <a:gd name="connsiteX7" fmla="*/ 4324 w 18772"/>
                    <a:gd name="connsiteY7" fmla="*/ 9137 h 30457"/>
                    <a:gd name="connsiteX8" fmla="*/ 9140 w 18772"/>
                    <a:gd name="connsiteY8" fmla="*/ 7762 h 30457"/>
                    <a:gd name="connsiteX9" fmla="*/ 12679 w 18772"/>
                    <a:gd name="connsiteY9" fmla="*/ 8548 h 30457"/>
                    <a:gd name="connsiteX10" fmla="*/ 15136 w 18772"/>
                    <a:gd name="connsiteY10" fmla="*/ 10709 h 30457"/>
                    <a:gd name="connsiteX11" fmla="*/ 15136 w 18772"/>
                    <a:gd name="connsiteY11" fmla="*/ 0 h 30457"/>
                    <a:gd name="connsiteX12" fmla="*/ 18772 w 18772"/>
                    <a:gd name="connsiteY12" fmla="*/ 0 h 30457"/>
                    <a:gd name="connsiteX13" fmla="*/ 18772 w 18772"/>
                    <a:gd name="connsiteY13" fmla="*/ 29967 h 30457"/>
                    <a:gd name="connsiteX14" fmla="*/ 15430 w 18772"/>
                    <a:gd name="connsiteY14" fmla="*/ 29967 h 30457"/>
                    <a:gd name="connsiteX15" fmla="*/ 3833 w 18772"/>
                    <a:gd name="connsiteY15" fmla="*/ 19159 h 30457"/>
                    <a:gd name="connsiteX16" fmla="*/ 5602 w 18772"/>
                    <a:gd name="connsiteY16" fmla="*/ 25349 h 30457"/>
                    <a:gd name="connsiteX17" fmla="*/ 9730 w 18772"/>
                    <a:gd name="connsiteY17" fmla="*/ 27412 h 30457"/>
                    <a:gd name="connsiteX18" fmla="*/ 13858 w 18772"/>
                    <a:gd name="connsiteY18" fmla="*/ 25447 h 30457"/>
                    <a:gd name="connsiteX19" fmla="*/ 15529 w 18772"/>
                    <a:gd name="connsiteY19" fmla="*/ 19454 h 30457"/>
                    <a:gd name="connsiteX20" fmla="*/ 13858 w 18772"/>
                    <a:gd name="connsiteY20" fmla="*/ 12871 h 30457"/>
                    <a:gd name="connsiteX21" fmla="*/ 9632 w 18772"/>
                    <a:gd name="connsiteY21" fmla="*/ 10807 h 30457"/>
                    <a:gd name="connsiteX22" fmla="*/ 5504 w 18772"/>
                    <a:gd name="connsiteY22" fmla="*/ 12773 h 30457"/>
                    <a:gd name="connsiteX23" fmla="*/ 3833 w 18772"/>
                    <a:gd name="connsiteY23" fmla="*/ 19159 h 304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18772" h="30457">
                      <a:moveTo>
                        <a:pt x="15430" y="29967"/>
                      </a:moveTo>
                      <a:lnTo>
                        <a:pt x="15430" y="27215"/>
                      </a:lnTo>
                      <a:cubicBezTo>
                        <a:pt x="14054" y="29377"/>
                        <a:pt x="11991" y="30458"/>
                        <a:pt x="9337" y="30458"/>
                      </a:cubicBezTo>
                      <a:cubicBezTo>
                        <a:pt x="7568" y="30458"/>
                        <a:pt x="5996" y="29967"/>
                        <a:pt x="4521" y="28984"/>
                      </a:cubicBezTo>
                      <a:cubicBezTo>
                        <a:pt x="3047" y="28002"/>
                        <a:pt x="1966" y="26724"/>
                        <a:pt x="1179" y="24956"/>
                      </a:cubicBezTo>
                      <a:cubicBezTo>
                        <a:pt x="394" y="23286"/>
                        <a:pt x="0" y="21321"/>
                        <a:pt x="0" y="19061"/>
                      </a:cubicBezTo>
                      <a:cubicBezTo>
                        <a:pt x="0" y="16899"/>
                        <a:pt x="394" y="14934"/>
                        <a:pt x="1082" y="13165"/>
                      </a:cubicBezTo>
                      <a:cubicBezTo>
                        <a:pt x="1769" y="11397"/>
                        <a:pt x="2851" y="10021"/>
                        <a:pt x="4324" y="9137"/>
                      </a:cubicBezTo>
                      <a:cubicBezTo>
                        <a:pt x="5799" y="8253"/>
                        <a:pt x="7371" y="7762"/>
                        <a:pt x="9140" y="7762"/>
                      </a:cubicBezTo>
                      <a:cubicBezTo>
                        <a:pt x="10418" y="7762"/>
                        <a:pt x="11597" y="8057"/>
                        <a:pt x="12679" y="8548"/>
                      </a:cubicBezTo>
                      <a:cubicBezTo>
                        <a:pt x="13661" y="9137"/>
                        <a:pt x="14546" y="9825"/>
                        <a:pt x="15136" y="10709"/>
                      </a:cubicBezTo>
                      <a:lnTo>
                        <a:pt x="15136" y="0"/>
                      </a:lnTo>
                      <a:lnTo>
                        <a:pt x="18772" y="0"/>
                      </a:lnTo>
                      <a:lnTo>
                        <a:pt x="18772" y="29967"/>
                      </a:lnTo>
                      <a:lnTo>
                        <a:pt x="15430" y="29967"/>
                      </a:lnTo>
                      <a:close/>
                      <a:moveTo>
                        <a:pt x="3833" y="19159"/>
                      </a:moveTo>
                      <a:cubicBezTo>
                        <a:pt x="3833" y="21910"/>
                        <a:pt x="4423" y="23974"/>
                        <a:pt x="5602" y="25349"/>
                      </a:cubicBezTo>
                      <a:cubicBezTo>
                        <a:pt x="6782" y="26724"/>
                        <a:pt x="8158" y="27412"/>
                        <a:pt x="9730" y="27412"/>
                      </a:cubicBezTo>
                      <a:cubicBezTo>
                        <a:pt x="11303" y="27412"/>
                        <a:pt x="12679" y="26724"/>
                        <a:pt x="13858" y="25447"/>
                      </a:cubicBezTo>
                      <a:cubicBezTo>
                        <a:pt x="15038" y="24170"/>
                        <a:pt x="15529" y="22107"/>
                        <a:pt x="15529" y="19454"/>
                      </a:cubicBezTo>
                      <a:cubicBezTo>
                        <a:pt x="15529" y="16506"/>
                        <a:pt x="14939" y="14344"/>
                        <a:pt x="13858" y="12871"/>
                      </a:cubicBezTo>
                      <a:cubicBezTo>
                        <a:pt x="12777" y="11397"/>
                        <a:pt x="11303" y="10807"/>
                        <a:pt x="9632" y="10807"/>
                      </a:cubicBezTo>
                      <a:cubicBezTo>
                        <a:pt x="7961" y="10807"/>
                        <a:pt x="6585" y="11495"/>
                        <a:pt x="5504" y="12773"/>
                      </a:cubicBezTo>
                      <a:cubicBezTo>
                        <a:pt x="4324" y="14148"/>
                        <a:pt x="3833" y="16310"/>
                        <a:pt x="3833" y="19159"/>
                      </a:cubicBezTo>
                      <a:close/>
                    </a:path>
                  </a:pathLst>
                </a:custGeom>
                <a:solidFill>
                  <a:srgbClr val="23509E"/>
                </a:solidFill>
                <a:ln w="9820" cap="flat">
                  <a:noFill/>
                  <a:prstDash val="solid"/>
                  <a:miter/>
                </a:ln>
              </p:spPr>
              <p:txBody>
                <a:bodyPr rtlCol="0" anchor="ctr"/>
                <a:lstStyle/>
                <a:p>
                  <a:endParaRPr lang="en-US" dirty="0"/>
                </a:p>
              </p:txBody>
            </p:sp>
            <p:sp>
              <p:nvSpPr>
                <p:cNvPr id="455" name="Freeform 454">
                  <a:extLst>
                    <a:ext uri="{FF2B5EF4-FFF2-40B4-BE49-F238E27FC236}">
                      <a16:creationId xmlns:a16="http://schemas.microsoft.com/office/drawing/2014/main" id="{83B1D96F-E09A-2F4E-B4C2-851287568CA6}"/>
                    </a:ext>
                  </a:extLst>
                </p:cNvPr>
                <p:cNvSpPr/>
                <p:nvPr/>
              </p:nvSpPr>
              <p:spPr>
                <a:xfrm>
                  <a:off x="9460886" y="6399260"/>
                  <a:ext cx="19951" cy="22794"/>
                </a:xfrm>
                <a:custGeom>
                  <a:avLst/>
                  <a:gdLst>
                    <a:gd name="connsiteX0" fmla="*/ 16020 w 19951"/>
                    <a:gd name="connsiteY0" fmla="*/ 15229 h 22794"/>
                    <a:gd name="connsiteX1" fmla="*/ 19853 w 19951"/>
                    <a:gd name="connsiteY1" fmla="*/ 15720 h 22794"/>
                    <a:gd name="connsiteX2" fmla="*/ 16511 w 19951"/>
                    <a:gd name="connsiteY2" fmla="*/ 20928 h 22794"/>
                    <a:gd name="connsiteX3" fmla="*/ 10320 w 19951"/>
                    <a:gd name="connsiteY3" fmla="*/ 22795 h 22794"/>
                    <a:gd name="connsiteX4" fmla="*/ 2752 w 19951"/>
                    <a:gd name="connsiteY4" fmla="*/ 19847 h 22794"/>
                    <a:gd name="connsiteX5" fmla="*/ 0 w 19951"/>
                    <a:gd name="connsiteY5" fmla="*/ 11594 h 22794"/>
                    <a:gd name="connsiteX6" fmla="*/ 2850 w 19951"/>
                    <a:gd name="connsiteY6" fmla="*/ 3046 h 22794"/>
                    <a:gd name="connsiteX7" fmla="*/ 10123 w 19951"/>
                    <a:gd name="connsiteY7" fmla="*/ 0 h 22794"/>
                    <a:gd name="connsiteX8" fmla="*/ 17199 w 19951"/>
                    <a:gd name="connsiteY8" fmla="*/ 2947 h 22794"/>
                    <a:gd name="connsiteX9" fmla="*/ 19952 w 19951"/>
                    <a:gd name="connsiteY9" fmla="*/ 11299 h 22794"/>
                    <a:gd name="connsiteX10" fmla="*/ 19952 w 19951"/>
                    <a:gd name="connsiteY10" fmla="*/ 12282 h 22794"/>
                    <a:gd name="connsiteX11" fmla="*/ 3735 w 19951"/>
                    <a:gd name="connsiteY11" fmla="*/ 12282 h 22794"/>
                    <a:gd name="connsiteX12" fmla="*/ 5799 w 19951"/>
                    <a:gd name="connsiteY12" fmla="*/ 17784 h 22794"/>
                    <a:gd name="connsiteX13" fmla="*/ 10320 w 19951"/>
                    <a:gd name="connsiteY13" fmla="*/ 19650 h 22794"/>
                    <a:gd name="connsiteX14" fmla="*/ 13760 w 19951"/>
                    <a:gd name="connsiteY14" fmla="*/ 18570 h 22794"/>
                    <a:gd name="connsiteX15" fmla="*/ 16020 w 19951"/>
                    <a:gd name="connsiteY15" fmla="*/ 15229 h 22794"/>
                    <a:gd name="connsiteX16" fmla="*/ 3932 w 19951"/>
                    <a:gd name="connsiteY16" fmla="*/ 9334 h 22794"/>
                    <a:gd name="connsiteX17" fmla="*/ 16020 w 19951"/>
                    <a:gd name="connsiteY17" fmla="*/ 9334 h 22794"/>
                    <a:gd name="connsiteX18" fmla="*/ 14644 w 19951"/>
                    <a:gd name="connsiteY18" fmla="*/ 5208 h 22794"/>
                    <a:gd name="connsiteX19" fmla="*/ 10123 w 19951"/>
                    <a:gd name="connsiteY19" fmla="*/ 3046 h 22794"/>
                    <a:gd name="connsiteX20" fmla="*/ 5897 w 19951"/>
                    <a:gd name="connsiteY20" fmla="*/ 4716 h 22794"/>
                    <a:gd name="connsiteX21" fmla="*/ 3932 w 19951"/>
                    <a:gd name="connsiteY21" fmla="*/ 9334 h 227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19951" h="22794">
                      <a:moveTo>
                        <a:pt x="16020" y="15229"/>
                      </a:moveTo>
                      <a:lnTo>
                        <a:pt x="19853" y="15720"/>
                      </a:lnTo>
                      <a:cubicBezTo>
                        <a:pt x="19264" y="17980"/>
                        <a:pt x="18182" y="19650"/>
                        <a:pt x="16511" y="20928"/>
                      </a:cubicBezTo>
                      <a:cubicBezTo>
                        <a:pt x="14841" y="22107"/>
                        <a:pt x="12777" y="22795"/>
                        <a:pt x="10320" y="22795"/>
                      </a:cubicBezTo>
                      <a:cubicBezTo>
                        <a:pt x="7174" y="22795"/>
                        <a:pt x="4620" y="21812"/>
                        <a:pt x="2752" y="19847"/>
                      </a:cubicBezTo>
                      <a:cubicBezTo>
                        <a:pt x="885" y="17882"/>
                        <a:pt x="0" y="15131"/>
                        <a:pt x="0" y="11594"/>
                      </a:cubicBezTo>
                      <a:cubicBezTo>
                        <a:pt x="0" y="7958"/>
                        <a:pt x="983" y="5109"/>
                        <a:pt x="2850" y="3046"/>
                      </a:cubicBezTo>
                      <a:cubicBezTo>
                        <a:pt x="4717" y="982"/>
                        <a:pt x="7174" y="0"/>
                        <a:pt x="10123" y="0"/>
                      </a:cubicBezTo>
                      <a:cubicBezTo>
                        <a:pt x="13072" y="0"/>
                        <a:pt x="15430" y="982"/>
                        <a:pt x="17199" y="2947"/>
                      </a:cubicBezTo>
                      <a:cubicBezTo>
                        <a:pt x="19067" y="4913"/>
                        <a:pt x="19952" y="7664"/>
                        <a:pt x="19952" y="11299"/>
                      </a:cubicBezTo>
                      <a:cubicBezTo>
                        <a:pt x="19952" y="11495"/>
                        <a:pt x="19952" y="11889"/>
                        <a:pt x="19952" y="12282"/>
                      </a:cubicBezTo>
                      <a:lnTo>
                        <a:pt x="3735" y="12282"/>
                      </a:lnTo>
                      <a:cubicBezTo>
                        <a:pt x="3833" y="14639"/>
                        <a:pt x="4521" y="16506"/>
                        <a:pt x="5799" y="17784"/>
                      </a:cubicBezTo>
                      <a:cubicBezTo>
                        <a:pt x="6978" y="19061"/>
                        <a:pt x="8551" y="19650"/>
                        <a:pt x="10320" y="19650"/>
                      </a:cubicBezTo>
                      <a:cubicBezTo>
                        <a:pt x="11696" y="19650"/>
                        <a:pt x="12777" y="19258"/>
                        <a:pt x="13760" y="18570"/>
                      </a:cubicBezTo>
                      <a:cubicBezTo>
                        <a:pt x="14742" y="17980"/>
                        <a:pt x="15430" y="16801"/>
                        <a:pt x="16020" y="15229"/>
                      </a:cubicBezTo>
                      <a:close/>
                      <a:moveTo>
                        <a:pt x="3932" y="9334"/>
                      </a:moveTo>
                      <a:lnTo>
                        <a:pt x="16020" y="9334"/>
                      </a:lnTo>
                      <a:cubicBezTo>
                        <a:pt x="15823" y="7467"/>
                        <a:pt x="15430" y="6092"/>
                        <a:pt x="14644" y="5208"/>
                      </a:cubicBezTo>
                      <a:cubicBezTo>
                        <a:pt x="13465" y="3832"/>
                        <a:pt x="11991" y="3046"/>
                        <a:pt x="10123" y="3046"/>
                      </a:cubicBezTo>
                      <a:cubicBezTo>
                        <a:pt x="8452" y="3046"/>
                        <a:pt x="6978" y="3635"/>
                        <a:pt x="5897" y="4716"/>
                      </a:cubicBezTo>
                      <a:cubicBezTo>
                        <a:pt x="4717" y="5895"/>
                        <a:pt x="4030" y="7369"/>
                        <a:pt x="3932" y="9334"/>
                      </a:cubicBezTo>
                      <a:close/>
                    </a:path>
                  </a:pathLst>
                </a:custGeom>
                <a:solidFill>
                  <a:srgbClr val="23509E"/>
                </a:solidFill>
                <a:ln w="9820" cap="flat">
                  <a:noFill/>
                  <a:prstDash val="solid"/>
                  <a:miter/>
                </a:ln>
              </p:spPr>
              <p:txBody>
                <a:bodyPr rtlCol="0" anchor="ctr"/>
                <a:lstStyle/>
                <a:p>
                  <a:endParaRPr lang="en-US" dirty="0"/>
                </a:p>
              </p:txBody>
            </p:sp>
            <p:sp>
              <p:nvSpPr>
                <p:cNvPr id="456" name="Freeform 455">
                  <a:extLst>
                    <a:ext uri="{FF2B5EF4-FFF2-40B4-BE49-F238E27FC236}">
                      <a16:creationId xmlns:a16="http://schemas.microsoft.com/office/drawing/2014/main" id="{7FB5A4C4-4C11-3B49-B62D-270FC8A577CE}"/>
                    </a:ext>
                  </a:extLst>
                </p:cNvPr>
                <p:cNvSpPr/>
                <p:nvPr/>
              </p:nvSpPr>
              <p:spPr>
                <a:xfrm>
                  <a:off x="9483982" y="6391498"/>
                  <a:ext cx="18772" cy="30457"/>
                </a:xfrm>
                <a:custGeom>
                  <a:avLst/>
                  <a:gdLst>
                    <a:gd name="connsiteX0" fmla="*/ 15430 w 18772"/>
                    <a:gd name="connsiteY0" fmla="*/ 29967 h 30457"/>
                    <a:gd name="connsiteX1" fmla="*/ 15430 w 18772"/>
                    <a:gd name="connsiteY1" fmla="*/ 27215 h 30457"/>
                    <a:gd name="connsiteX2" fmla="*/ 9337 w 18772"/>
                    <a:gd name="connsiteY2" fmla="*/ 30458 h 30457"/>
                    <a:gd name="connsiteX3" fmla="*/ 4521 w 18772"/>
                    <a:gd name="connsiteY3" fmla="*/ 28984 h 30457"/>
                    <a:gd name="connsiteX4" fmla="*/ 1180 w 18772"/>
                    <a:gd name="connsiteY4" fmla="*/ 24956 h 30457"/>
                    <a:gd name="connsiteX5" fmla="*/ 0 w 18772"/>
                    <a:gd name="connsiteY5" fmla="*/ 19061 h 30457"/>
                    <a:gd name="connsiteX6" fmla="*/ 1082 w 18772"/>
                    <a:gd name="connsiteY6" fmla="*/ 13165 h 30457"/>
                    <a:gd name="connsiteX7" fmla="*/ 4324 w 18772"/>
                    <a:gd name="connsiteY7" fmla="*/ 9137 h 30457"/>
                    <a:gd name="connsiteX8" fmla="*/ 9141 w 18772"/>
                    <a:gd name="connsiteY8" fmla="*/ 7762 h 30457"/>
                    <a:gd name="connsiteX9" fmla="*/ 12679 w 18772"/>
                    <a:gd name="connsiteY9" fmla="*/ 8548 h 30457"/>
                    <a:gd name="connsiteX10" fmla="*/ 15136 w 18772"/>
                    <a:gd name="connsiteY10" fmla="*/ 10709 h 30457"/>
                    <a:gd name="connsiteX11" fmla="*/ 15136 w 18772"/>
                    <a:gd name="connsiteY11" fmla="*/ 0 h 30457"/>
                    <a:gd name="connsiteX12" fmla="*/ 18772 w 18772"/>
                    <a:gd name="connsiteY12" fmla="*/ 0 h 30457"/>
                    <a:gd name="connsiteX13" fmla="*/ 18772 w 18772"/>
                    <a:gd name="connsiteY13" fmla="*/ 29967 h 30457"/>
                    <a:gd name="connsiteX14" fmla="*/ 15430 w 18772"/>
                    <a:gd name="connsiteY14" fmla="*/ 29967 h 30457"/>
                    <a:gd name="connsiteX15" fmla="*/ 3833 w 18772"/>
                    <a:gd name="connsiteY15" fmla="*/ 19159 h 30457"/>
                    <a:gd name="connsiteX16" fmla="*/ 5602 w 18772"/>
                    <a:gd name="connsiteY16" fmla="*/ 25349 h 30457"/>
                    <a:gd name="connsiteX17" fmla="*/ 9730 w 18772"/>
                    <a:gd name="connsiteY17" fmla="*/ 27412 h 30457"/>
                    <a:gd name="connsiteX18" fmla="*/ 13858 w 18772"/>
                    <a:gd name="connsiteY18" fmla="*/ 25447 h 30457"/>
                    <a:gd name="connsiteX19" fmla="*/ 15529 w 18772"/>
                    <a:gd name="connsiteY19" fmla="*/ 19454 h 30457"/>
                    <a:gd name="connsiteX20" fmla="*/ 13858 w 18772"/>
                    <a:gd name="connsiteY20" fmla="*/ 12871 h 30457"/>
                    <a:gd name="connsiteX21" fmla="*/ 9632 w 18772"/>
                    <a:gd name="connsiteY21" fmla="*/ 10807 h 30457"/>
                    <a:gd name="connsiteX22" fmla="*/ 5504 w 18772"/>
                    <a:gd name="connsiteY22" fmla="*/ 12773 h 30457"/>
                    <a:gd name="connsiteX23" fmla="*/ 3833 w 18772"/>
                    <a:gd name="connsiteY23" fmla="*/ 19159 h 304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18772" h="30457">
                      <a:moveTo>
                        <a:pt x="15430" y="29967"/>
                      </a:moveTo>
                      <a:lnTo>
                        <a:pt x="15430" y="27215"/>
                      </a:lnTo>
                      <a:cubicBezTo>
                        <a:pt x="14055" y="29377"/>
                        <a:pt x="11991" y="30458"/>
                        <a:pt x="9337" y="30458"/>
                      </a:cubicBezTo>
                      <a:cubicBezTo>
                        <a:pt x="7568" y="30458"/>
                        <a:pt x="5996" y="29967"/>
                        <a:pt x="4521" y="28984"/>
                      </a:cubicBezTo>
                      <a:cubicBezTo>
                        <a:pt x="3047" y="28002"/>
                        <a:pt x="1966" y="26724"/>
                        <a:pt x="1180" y="24956"/>
                      </a:cubicBezTo>
                      <a:cubicBezTo>
                        <a:pt x="394" y="23286"/>
                        <a:pt x="0" y="21321"/>
                        <a:pt x="0" y="19061"/>
                      </a:cubicBezTo>
                      <a:cubicBezTo>
                        <a:pt x="0" y="16899"/>
                        <a:pt x="394" y="14934"/>
                        <a:pt x="1082" y="13165"/>
                      </a:cubicBezTo>
                      <a:cubicBezTo>
                        <a:pt x="1770" y="11397"/>
                        <a:pt x="2851" y="10021"/>
                        <a:pt x="4324" y="9137"/>
                      </a:cubicBezTo>
                      <a:cubicBezTo>
                        <a:pt x="5799" y="8253"/>
                        <a:pt x="7371" y="7762"/>
                        <a:pt x="9141" y="7762"/>
                      </a:cubicBezTo>
                      <a:cubicBezTo>
                        <a:pt x="10419" y="7762"/>
                        <a:pt x="11598" y="8057"/>
                        <a:pt x="12679" y="8548"/>
                      </a:cubicBezTo>
                      <a:cubicBezTo>
                        <a:pt x="13661" y="9137"/>
                        <a:pt x="14546" y="9825"/>
                        <a:pt x="15136" y="10709"/>
                      </a:cubicBezTo>
                      <a:lnTo>
                        <a:pt x="15136" y="0"/>
                      </a:lnTo>
                      <a:lnTo>
                        <a:pt x="18772" y="0"/>
                      </a:lnTo>
                      <a:lnTo>
                        <a:pt x="18772" y="29967"/>
                      </a:lnTo>
                      <a:lnTo>
                        <a:pt x="15430" y="29967"/>
                      </a:lnTo>
                      <a:close/>
                      <a:moveTo>
                        <a:pt x="3833" y="19159"/>
                      </a:moveTo>
                      <a:cubicBezTo>
                        <a:pt x="3833" y="21910"/>
                        <a:pt x="4423" y="23974"/>
                        <a:pt x="5602" y="25349"/>
                      </a:cubicBezTo>
                      <a:cubicBezTo>
                        <a:pt x="6782" y="26724"/>
                        <a:pt x="8158" y="27412"/>
                        <a:pt x="9730" y="27412"/>
                      </a:cubicBezTo>
                      <a:cubicBezTo>
                        <a:pt x="11303" y="27412"/>
                        <a:pt x="12679" y="26724"/>
                        <a:pt x="13858" y="25447"/>
                      </a:cubicBezTo>
                      <a:cubicBezTo>
                        <a:pt x="14939" y="24170"/>
                        <a:pt x="15529" y="22107"/>
                        <a:pt x="15529" y="19454"/>
                      </a:cubicBezTo>
                      <a:cubicBezTo>
                        <a:pt x="15529" y="16506"/>
                        <a:pt x="14939" y="14344"/>
                        <a:pt x="13858" y="12871"/>
                      </a:cubicBezTo>
                      <a:cubicBezTo>
                        <a:pt x="12777" y="11397"/>
                        <a:pt x="11303" y="10807"/>
                        <a:pt x="9632" y="10807"/>
                      </a:cubicBezTo>
                      <a:cubicBezTo>
                        <a:pt x="7961" y="10807"/>
                        <a:pt x="6585" y="11495"/>
                        <a:pt x="5504" y="12773"/>
                      </a:cubicBezTo>
                      <a:cubicBezTo>
                        <a:pt x="4324" y="14148"/>
                        <a:pt x="3833" y="16310"/>
                        <a:pt x="3833" y="19159"/>
                      </a:cubicBezTo>
                      <a:close/>
                    </a:path>
                  </a:pathLst>
                </a:custGeom>
                <a:solidFill>
                  <a:srgbClr val="23509E"/>
                </a:solidFill>
                <a:ln w="9820" cap="flat">
                  <a:noFill/>
                  <a:prstDash val="solid"/>
                  <a:miter/>
                </a:ln>
              </p:spPr>
              <p:txBody>
                <a:bodyPr rtlCol="0" anchor="ctr"/>
                <a:lstStyle/>
                <a:p>
                  <a:endParaRPr lang="en-US" dirty="0"/>
                </a:p>
              </p:txBody>
            </p:sp>
            <p:sp>
              <p:nvSpPr>
                <p:cNvPr id="457" name="Freeform 456">
                  <a:extLst>
                    <a:ext uri="{FF2B5EF4-FFF2-40B4-BE49-F238E27FC236}">
                      <a16:creationId xmlns:a16="http://schemas.microsoft.com/office/drawing/2014/main" id="{29E70876-89E5-9E48-A006-EF94AB65A1D2}"/>
                    </a:ext>
                  </a:extLst>
                </p:cNvPr>
                <p:cNvSpPr/>
                <p:nvPr/>
              </p:nvSpPr>
              <p:spPr>
                <a:xfrm>
                  <a:off x="9520248" y="6391498"/>
                  <a:ext cx="18870" cy="30457"/>
                </a:xfrm>
                <a:custGeom>
                  <a:avLst/>
                  <a:gdLst>
                    <a:gd name="connsiteX0" fmla="*/ 3440 w 18870"/>
                    <a:gd name="connsiteY0" fmla="*/ 29967 h 30457"/>
                    <a:gd name="connsiteX1" fmla="*/ 0 w 18870"/>
                    <a:gd name="connsiteY1" fmla="*/ 29967 h 30457"/>
                    <a:gd name="connsiteX2" fmla="*/ 0 w 18870"/>
                    <a:gd name="connsiteY2" fmla="*/ 0 h 30457"/>
                    <a:gd name="connsiteX3" fmla="*/ 3637 w 18870"/>
                    <a:gd name="connsiteY3" fmla="*/ 0 h 30457"/>
                    <a:gd name="connsiteX4" fmla="*/ 3637 w 18870"/>
                    <a:gd name="connsiteY4" fmla="*/ 10709 h 30457"/>
                    <a:gd name="connsiteX5" fmla="*/ 9632 w 18870"/>
                    <a:gd name="connsiteY5" fmla="*/ 7762 h 30457"/>
                    <a:gd name="connsiteX6" fmla="*/ 13465 w 18870"/>
                    <a:gd name="connsiteY6" fmla="*/ 8548 h 30457"/>
                    <a:gd name="connsiteX7" fmla="*/ 16414 w 18870"/>
                    <a:gd name="connsiteY7" fmla="*/ 10807 h 30457"/>
                    <a:gd name="connsiteX8" fmla="*/ 18183 w 18870"/>
                    <a:gd name="connsiteY8" fmla="*/ 14344 h 30457"/>
                    <a:gd name="connsiteX9" fmla="*/ 18871 w 18870"/>
                    <a:gd name="connsiteY9" fmla="*/ 18766 h 30457"/>
                    <a:gd name="connsiteX10" fmla="*/ 16119 w 18870"/>
                    <a:gd name="connsiteY10" fmla="*/ 27412 h 30457"/>
                    <a:gd name="connsiteX11" fmla="*/ 9534 w 18870"/>
                    <a:gd name="connsiteY11" fmla="*/ 30458 h 30457"/>
                    <a:gd name="connsiteX12" fmla="*/ 3539 w 18870"/>
                    <a:gd name="connsiteY12" fmla="*/ 27215 h 30457"/>
                    <a:gd name="connsiteX13" fmla="*/ 3539 w 18870"/>
                    <a:gd name="connsiteY13" fmla="*/ 29967 h 30457"/>
                    <a:gd name="connsiteX14" fmla="*/ 3342 w 18870"/>
                    <a:gd name="connsiteY14" fmla="*/ 18963 h 30457"/>
                    <a:gd name="connsiteX15" fmla="*/ 4423 w 18870"/>
                    <a:gd name="connsiteY15" fmla="*/ 24563 h 30457"/>
                    <a:gd name="connsiteX16" fmla="*/ 9141 w 18870"/>
                    <a:gd name="connsiteY16" fmla="*/ 27412 h 30457"/>
                    <a:gd name="connsiteX17" fmla="*/ 13269 w 18870"/>
                    <a:gd name="connsiteY17" fmla="*/ 25349 h 30457"/>
                    <a:gd name="connsiteX18" fmla="*/ 15038 w 18870"/>
                    <a:gd name="connsiteY18" fmla="*/ 19061 h 30457"/>
                    <a:gd name="connsiteX19" fmla="*/ 13367 w 18870"/>
                    <a:gd name="connsiteY19" fmla="*/ 12773 h 30457"/>
                    <a:gd name="connsiteX20" fmla="*/ 9239 w 18870"/>
                    <a:gd name="connsiteY20" fmla="*/ 10709 h 30457"/>
                    <a:gd name="connsiteX21" fmla="*/ 5111 w 18870"/>
                    <a:gd name="connsiteY21" fmla="*/ 12773 h 30457"/>
                    <a:gd name="connsiteX22" fmla="*/ 3342 w 18870"/>
                    <a:gd name="connsiteY22" fmla="*/ 18963 h 304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18870" h="30457">
                      <a:moveTo>
                        <a:pt x="3440" y="29967"/>
                      </a:moveTo>
                      <a:lnTo>
                        <a:pt x="0" y="29967"/>
                      </a:lnTo>
                      <a:lnTo>
                        <a:pt x="0" y="0"/>
                      </a:lnTo>
                      <a:lnTo>
                        <a:pt x="3637" y="0"/>
                      </a:lnTo>
                      <a:lnTo>
                        <a:pt x="3637" y="10709"/>
                      </a:lnTo>
                      <a:cubicBezTo>
                        <a:pt x="5209" y="8744"/>
                        <a:pt x="7175" y="7762"/>
                        <a:pt x="9632" y="7762"/>
                      </a:cubicBezTo>
                      <a:cubicBezTo>
                        <a:pt x="11008" y="7762"/>
                        <a:pt x="12188" y="8057"/>
                        <a:pt x="13465" y="8548"/>
                      </a:cubicBezTo>
                      <a:cubicBezTo>
                        <a:pt x="14645" y="9039"/>
                        <a:pt x="15627" y="9825"/>
                        <a:pt x="16414" y="10807"/>
                      </a:cubicBezTo>
                      <a:cubicBezTo>
                        <a:pt x="17199" y="11790"/>
                        <a:pt x="17789" y="12969"/>
                        <a:pt x="18183" y="14344"/>
                      </a:cubicBezTo>
                      <a:cubicBezTo>
                        <a:pt x="18576" y="15720"/>
                        <a:pt x="18871" y="17194"/>
                        <a:pt x="18871" y="18766"/>
                      </a:cubicBezTo>
                      <a:cubicBezTo>
                        <a:pt x="18871" y="22500"/>
                        <a:pt x="17986" y="25349"/>
                        <a:pt x="16119" y="27412"/>
                      </a:cubicBezTo>
                      <a:cubicBezTo>
                        <a:pt x="14251" y="29476"/>
                        <a:pt x="12089" y="30458"/>
                        <a:pt x="9534" y="30458"/>
                      </a:cubicBezTo>
                      <a:cubicBezTo>
                        <a:pt x="6978" y="30458"/>
                        <a:pt x="4914" y="29377"/>
                        <a:pt x="3539" y="27215"/>
                      </a:cubicBezTo>
                      <a:lnTo>
                        <a:pt x="3539" y="29967"/>
                      </a:lnTo>
                      <a:close/>
                      <a:moveTo>
                        <a:pt x="3342" y="18963"/>
                      </a:moveTo>
                      <a:cubicBezTo>
                        <a:pt x="3342" y="21517"/>
                        <a:pt x="3735" y="23482"/>
                        <a:pt x="4423" y="24563"/>
                      </a:cubicBezTo>
                      <a:cubicBezTo>
                        <a:pt x="5602" y="26430"/>
                        <a:pt x="7175" y="27412"/>
                        <a:pt x="9141" y="27412"/>
                      </a:cubicBezTo>
                      <a:cubicBezTo>
                        <a:pt x="10713" y="27412"/>
                        <a:pt x="12188" y="26724"/>
                        <a:pt x="13269" y="25349"/>
                      </a:cubicBezTo>
                      <a:cubicBezTo>
                        <a:pt x="14448" y="23974"/>
                        <a:pt x="15038" y="21910"/>
                        <a:pt x="15038" y="19061"/>
                      </a:cubicBezTo>
                      <a:cubicBezTo>
                        <a:pt x="15038" y="16211"/>
                        <a:pt x="14448" y="14148"/>
                        <a:pt x="13367" y="12773"/>
                      </a:cubicBezTo>
                      <a:cubicBezTo>
                        <a:pt x="12285" y="11397"/>
                        <a:pt x="10910" y="10709"/>
                        <a:pt x="9239" y="10709"/>
                      </a:cubicBezTo>
                      <a:cubicBezTo>
                        <a:pt x="7666" y="10709"/>
                        <a:pt x="6192" y="11397"/>
                        <a:pt x="5111" y="12773"/>
                      </a:cubicBezTo>
                      <a:cubicBezTo>
                        <a:pt x="3932" y="14344"/>
                        <a:pt x="3342" y="16310"/>
                        <a:pt x="3342" y="18963"/>
                      </a:cubicBezTo>
                      <a:close/>
                    </a:path>
                  </a:pathLst>
                </a:custGeom>
                <a:solidFill>
                  <a:srgbClr val="23509E"/>
                </a:solidFill>
                <a:ln w="9820" cap="flat">
                  <a:noFill/>
                  <a:prstDash val="solid"/>
                  <a:miter/>
                </a:ln>
              </p:spPr>
              <p:txBody>
                <a:bodyPr rtlCol="0" anchor="ctr"/>
                <a:lstStyle/>
                <a:p>
                  <a:endParaRPr lang="en-US" dirty="0"/>
                </a:p>
              </p:txBody>
            </p:sp>
            <p:sp>
              <p:nvSpPr>
                <p:cNvPr id="458" name="Freeform 457">
                  <a:extLst>
                    <a:ext uri="{FF2B5EF4-FFF2-40B4-BE49-F238E27FC236}">
                      <a16:creationId xmlns:a16="http://schemas.microsoft.com/office/drawing/2014/main" id="{8581CB3F-49F2-9E4F-A48E-4C5ED3B11D61}"/>
                    </a:ext>
                  </a:extLst>
                </p:cNvPr>
                <p:cNvSpPr/>
                <p:nvPr/>
              </p:nvSpPr>
              <p:spPr>
                <a:xfrm>
                  <a:off x="9541379" y="6399850"/>
                  <a:ext cx="19754" cy="30556"/>
                </a:xfrm>
                <a:custGeom>
                  <a:avLst/>
                  <a:gdLst>
                    <a:gd name="connsiteX0" fmla="*/ 2064 w 19754"/>
                    <a:gd name="connsiteY0" fmla="*/ 30065 h 30556"/>
                    <a:gd name="connsiteX1" fmla="*/ 1671 w 19754"/>
                    <a:gd name="connsiteY1" fmla="*/ 26627 h 30556"/>
                    <a:gd name="connsiteX2" fmla="*/ 3735 w 19754"/>
                    <a:gd name="connsiteY2" fmla="*/ 26921 h 30556"/>
                    <a:gd name="connsiteX3" fmla="*/ 5701 w 19754"/>
                    <a:gd name="connsiteY3" fmla="*/ 26528 h 30556"/>
                    <a:gd name="connsiteX4" fmla="*/ 6880 w 19754"/>
                    <a:gd name="connsiteY4" fmla="*/ 25349 h 30556"/>
                    <a:gd name="connsiteX5" fmla="*/ 7961 w 19754"/>
                    <a:gd name="connsiteY5" fmla="*/ 22598 h 30556"/>
                    <a:gd name="connsiteX6" fmla="*/ 8256 w 19754"/>
                    <a:gd name="connsiteY6" fmla="*/ 21714 h 30556"/>
                    <a:gd name="connsiteX7" fmla="*/ 0 w 19754"/>
                    <a:gd name="connsiteY7" fmla="*/ 0 h 30556"/>
                    <a:gd name="connsiteX8" fmla="*/ 3932 w 19754"/>
                    <a:gd name="connsiteY8" fmla="*/ 0 h 30556"/>
                    <a:gd name="connsiteX9" fmla="*/ 8452 w 19754"/>
                    <a:gd name="connsiteY9" fmla="*/ 12577 h 30556"/>
                    <a:gd name="connsiteX10" fmla="*/ 10025 w 19754"/>
                    <a:gd name="connsiteY10" fmla="*/ 17587 h 30556"/>
                    <a:gd name="connsiteX11" fmla="*/ 11499 w 19754"/>
                    <a:gd name="connsiteY11" fmla="*/ 12674 h 30556"/>
                    <a:gd name="connsiteX12" fmla="*/ 16119 w 19754"/>
                    <a:gd name="connsiteY12" fmla="*/ 0 h 30556"/>
                    <a:gd name="connsiteX13" fmla="*/ 19755 w 19754"/>
                    <a:gd name="connsiteY13" fmla="*/ 0 h 30556"/>
                    <a:gd name="connsiteX14" fmla="*/ 11499 w 19754"/>
                    <a:gd name="connsiteY14" fmla="*/ 22107 h 30556"/>
                    <a:gd name="connsiteX15" fmla="*/ 9435 w 19754"/>
                    <a:gd name="connsiteY15" fmla="*/ 27019 h 30556"/>
                    <a:gd name="connsiteX16" fmla="*/ 7174 w 19754"/>
                    <a:gd name="connsiteY16" fmla="*/ 29672 h 30556"/>
                    <a:gd name="connsiteX17" fmla="*/ 4128 w 19754"/>
                    <a:gd name="connsiteY17" fmla="*/ 30556 h 30556"/>
                    <a:gd name="connsiteX18" fmla="*/ 2064 w 19754"/>
                    <a:gd name="connsiteY18" fmla="*/ 30065 h 305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19754" h="30556">
                      <a:moveTo>
                        <a:pt x="2064" y="30065"/>
                      </a:moveTo>
                      <a:lnTo>
                        <a:pt x="1671" y="26627"/>
                      </a:lnTo>
                      <a:cubicBezTo>
                        <a:pt x="2457" y="26823"/>
                        <a:pt x="3145" y="26921"/>
                        <a:pt x="3735" y="26921"/>
                      </a:cubicBezTo>
                      <a:cubicBezTo>
                        <a:pt x="4521" y="26921"/>
                        <a:pt x="5209" y="26823"/>
                        <a:pt x="5701" y="26528"/>
                      </a:cubicBezTo>
                      <a:cubicBezTo>
                        <a:pt x="6192" y="26233"/>
                        <a:pt x="6585" y="25840"/>
                        <a:pt x="6880" y="25349"/>
                      </a:cubicBezTo>
                      <a:cubicBezTo>
                        <a:pt x="7077" y="24956"/>
                        <a:pt x="7470" y="24072"/>
                        <a:pt x="7961" y="22598"/>
                      </a:cubicBezTo>
                      <a:cubicBezTo>
                        <a:pt x="8059" y="22402"/>
                        <a:pt x="8158" y="22107"/>
                        <a:pt x="8256" y="21714"/>
                      </a:cubicBezTo>
                      <a:lnTo>
                        <a:pt x="0" y="0"/>
                      </a:lnTo>
                      <a:lnTo>
                        <a:pt x="3932" y="0"/>
                      </a:lnTo>
                      <a:lnTo>
                        <a:pt x="8452" y="12577"/>
                      </a:lnTo>
                      <a:cubicBezTo>
                        <a:pt x="9042" y="14148"/>
                        <a:pt x="9534" y="15818"/>
                        <a:pt x="10025" y="17587"/>
                      </a:cubicBezTo>
                      <a:cubicBezTo>
                        <a:pt x="10418" y="15917"/>
                        <a:pt x="10909" y="14247"/>
                        <a:pt x="11499" y="12674"/>
                      </a:cubicBezTo>
                      <a:lnTo>
                        <a:pt x="16119" y="0"/>
                      </a:lnTo>
                      <a:lnTo>
                        <a:pt x="19755" y="0"/>
                      </a:lnTo>
                      <a:lnTo>
                        <a:pt x="11499" y="22107"/>
                      </a:lnTo>
                      <a:cubicBezTo>
                        <a:pt x="10615" y="24465"/>
                        <a:pt x="9927" y="26135"/>
                        <a:pt x="9435" y="27019"/>
                      </a:cubicBezTo>
                      <a:cubicBezTo>
                        <a:pt x="8747" y="28198"/>
                        <a:pt x="8059" y="29083"/>
                        <a:pt x="7174" y="29672"/>
                      </a:cubicBezTo>
                      <a:cubicBezTo>
                        <a:pt x="6290" y="30262"/>
                        <a:pt x="5307" y="30556"/>
                        <a:pt x="4128" y="30556"/>
                      </a:cubicBezTo>
                      <a:cubicBezTo>
                        <a:pt x="3636" y="30458"/>
                        <a:pt x="2850" y="30360"/>
                        <a:pt x="2064" y="30065"/>
                      </a:cubicBezTo>
                      <a:close/>
                    </a:path>
                  </a:pathLst>
                </a:custGeom>
                <a:solidFill>
                  <a:srgbClr val="23509E"/>
                </a:solidFill>
                <a:ln w="9820" cap="flat">
                  <a:noFill/>
                  <a:prstDash val="solid"/>
                  <a:miter/>
                </a:ln>
              </p:spPr>
              <p:txBody>
                <a:bodyPr rtlCol="0" anchor="ctr"/>
                <a:lstStyle/>
                <a:p>
                  <a:endParaRPr lang="en-US" dirty="0"/>
                </a:p>
              </p:txBody>
            </p:sp>
            <p:sp>
              <p:nvSpPr>
                <p:cNvPr id="459" name="Freeform 458">
                  <a:extLst>
                    <a:ext uri="{FF2B5EF4-FFF2-40B4-BE49-F238E27FC236}">
                      <a16:creationId xmlns:a16="http://schemas.microsoft.com/office/drawing/2014/main" id="{2CC1F744-E35E-0740-94CD-A83D3898ED8D}"/>
                    </a:ext>
                  </a:extLst>
                </p:cNvPr>
                <p:cNvSpPr/>
                <p:nvPr/>
              </p:nvSpPr>
              <p:spPr>
                <a:xfrm>
                  <a:off x="9574009" y="6392284"/>
                  <a:ext cx="10614" cy="29475"/>
                </a:xfrm>
                <a:custGeom>
                  <a:avLst/>
                  <a:gdLst>
                    <a:gd name="connsiteX0" fmla="*/ 10123 w 10614"/>
                    <a:gd name="connsiteY0" fmla="*/ 25939 h 29475"/>
                    <a:gd name="connsiteX1" fmla="*/ 10615 w 10614"/>
                    <a:gd name="connsiteY1" fmla="*/ 29181 h 29475"/>
                    <a:gd name="connsiteX2" fmla="*/ 7862 w 10614"/>
                    <a:gd name="connsiteY2" fmla="*/ 29476 h 29475"/>
                    <a:gd name="connsiteX3" fmla="*/ 4717 w 10614"/>
                    <a:gd name="connsiteY3" fmla="*/ 28886 h 29475"/>
                    <a:gd name="connsiteX4" fmla="*/ 3145 w 10614"/>
                    <a:gd name="connsiteY4" fmla="*/ 27216 h 29475"/>
                    <a:gd name="connsiteX5" fmla="*/ 2654 w 10614"/>
                    <a:gd name="connsiteY5" fmla="*/ 22893 h 29475"/>
                    <a:gd name="connsiteX6" fmla="*/ 2654 w 10614"/>
                    <a:gd name="connsiteY6" fmla="*/ 10415 h 29475"/>
                    <a:gd name="connsiteX7" fmla="*/ 0 w 10614"/>
                    <a:gd name="connsiteY7" fmla="*/ 10415 h 29475"/>
                    <a:gd name="connsiteX8" fmla="*/ 0 w 10614"/>
                    <a:gd name="connsiteY8" fmla="*/ 7566 h 29475"/>
                    <a:gd name="connsiteX9" fmla="*/ 2654 w 10614"/>
                    <a:gd name="connsiteY9" fmla="*/ 7566 h 29475"/>
                    <a:gd name="connsiteX10" fmla="*/ 2654 w 10614"/>
                    <a:gd name="connsiteY10" fmla="*/ 2162 h 29475"/>
                    <a:gd name="connsiteX11" fmla="*/ 6290 w 10614"/>
                    <a:gd name="connsiteY11" fmla="*/ 0 h 29475"/>
                    <a:gd name="connsiteX12" fmla="*/ 6290 w 10614"/>
                    <a:gd name="connsiteY12" fmla="*/ 7566 h 29475"/>
                    <a:gd name="connsiteX13" fmla="*/ 10025 w 10614"/>
                    <a:gd name="connsiteY13" fmla="*/ 7566 h 29475"/>
                    <a:gd name="connsiteX14" fmla="*/ 10025 w 10614"/>
                    <a:gd name="connsiteY14" fmla="*/ 10415 h 29475"/>
                    <a:gd name="connsiteX15" fmla="*/ 6290 w 10614"/>
                    <a:gd name="connsiteY15" fmla="*/ 10415 h 29475"/>
                    <a:gd name="connsiteX16" fmla="*/ 6290 w 10614"/>
                    <a:gd name="connsiteY16" fmla="*/ 23090 h 29475"/>
                    <a:gd name="connsiteX17" fmla="*/ 6486 w 10614"/>
                    <a:gd name="connsiteY17" fmla="*/ 25153 h 29475"/>
                    <a:gd name="connsiteX18" fmla="*/ 7076 w 10614"/>
                    <a:gd name="connsiteY18" fmla="*/ 25840 h 29475"/>
                    <a:gd name="connsiteX19" fmla="*/ 8354 w 10614"/>
                    <a:gd name="connsiteY19" fmla="*/ 26135 h 29475"/>
                    <a:gd name="connsiteX20" fmla="*/ 10123 w 10614"/>
                    <a:gd name="connsiteY20" fmla="*/ 25939 h 294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10614" h="29475">
                      <a:moveTo>
                        <a:pt x="10123" y="25939"/>
                      </a:moveTo>
                      <a:lnTo>
                        <a:pt x="10615" y="29181"/>
                      </a:lnTo>
                      <a:cubicBezTo>
                        <a:pt x="9533" y="29378"/>
                        <a:pt x="8649" y="29476"/>
                        <a:pt x="7862" y="29476"/>
                      </a:cubicBezTo>
                      <a:cubicBezTo>
                        <a:pt x="6486" y="29476"/>
                        <a:pt x="5504" y="29280"/>
                        <a:pt x="4717" y="28886"/>
                      </a:cubicBezTo>
                      <a:cubicBezTo>
                        <a:pt x="3932" y="28493"/>
                        <a:pt x="3440" y="27904"/>
                        <a:pt x="3145" y="27216"/>
                      </a:cubicBezTo>
                      <a:cubicBezTo>
                        <a:pt x="2850" y="26528"/>
                        <a:pt x="2654" y="25055"/>
                        <a:pt x="2654" y="22893"/>
                      </a:cubicBezTo>
                      <a:lnTo>
                        <a:pt x="2654" y="10415"/>
                      </a:lnTo>
                      <a:lnTo>
                        <a:pt x="0" y="10415"/>
                      </a:lnTo>
                      <a:lnTo>
                        <a:pt x="0" y="7566"/>
                      </a:lnTo>
                      <a:lnTo>
                        <a:pt x="2654" y="7566"/>
                      </a:lnTo>
                      <a:lnTo>
                        <a:pt x="2654" y="2162"/>
                      </a:lnTo>
                      <a:lnTo>
                        <a:pt x="6290" y="0"/>
                      </a:lnTo>
                      <a:lnTo>
                        <a:pt x="6290" y="7566"/>
                      </a:lnTo>
                      <a:lnTo>
                        <a:pt x="10025" y="7566"/>
                      </a:lnTo>
                      <a:lnTo>
                        <a:pt x="10025" y="10415"/>
                      </a:lnTo>
                      <a:lnTo>
                        <a:pt x="6290" y="10415"/>
                      </a:lnTo>
                      <a:lnTo>
                        <a:pt x="6290" y="23090"/>
                      </a:lnTo>
                      <a:cubicBezTo>
                        <a:pt x="6290" y="24170"/>
                        <a:pt x="6389" y="24858"/>
                        <a:pt x="6486" y="25153"/>
                      </a:cubicBezTo>
                      <a:cubicBezTo>
                        <a:pt x="6585" y="25448"/>
                        <a:pt x="6782" y="25644"/>
                        <a:pt x="7076" y="25840"/>
                      </a:cubicBezTo>
                      <a:cubicBezTo>
                        <a:pt x="7371" y="26037"/>
                        <a:pt x="7764" y="26135"/>
                        <a:pt x="8354" y="26135"/>
                      </a:cubicBezTo>
                      <a:cubicBezTo>
                        <a:pt x="8943" y="26037"/>
                        <a:pt x="9533" y="26037"/>
                        <a:pt x="10123" y="25939"/>
                      </a:cubicBezTo>
                      <a:close/>
                    </a:path>
                  </a:pathLst>
                </a:custGeom>
                <a:solidFill>
                  <a:srgbClr val="23509E"/>
                </a:solidFill>
                <a:ln w="9820" cap="flat">
                  <a:noFill/>
                  <a:prstDash val="solid"/>
                  <a:miter/>
                </a:ln>
              </p:spPr>
              <p:txBody>
                <a:bodyPr rtlCol="0" anchor="ctr"/>
                <a:lstStyle/>
                <a:p>
                  <a:endParaRPr lang="en-US" dirty="0"/>
                </a:p>
              </p:txBody>
            </p:sp>
            <p:sp>
              <p:nvSpPr>
                <p:cNvPr id="460" name="Freeform 459">
                  <a:extLst>
                    <a:ext uri="{FF2B5EF4-FFF2-40B4-BE49-F238E27FC236}">
                      <a16:creationId xmlns:a16="http://schemas.microsoft.com/office/drawing/2014/main" id="{27D4011E-AF2F-8549-BCBF-0FC658EC0C23}"/>
                    </a:ext>
                  </a:extLst>
                </p:cNvPr>
                <p:cNvSpPr/>
                <p:nvPr/>
              </p:nvSpPr>
              <p:spPr>
                <a:xfrm>
                  <a:off x="9587769" y="6391498"/>
                  <a:ext cx="17690" cy="30065"/>
                </a:xfrm>
                <a:custGeom>
                  <a:avLst/>
                  <a:gdLst>
                    <a:gd name="connsiteX0" fmla="*/ 0 w 17690"/>
                    <a:gd name="connsiteY0" fmla="*/ 29967 h 30065"/>
                    <a:gd name="connsiteX1" fmla="*/ 0 w 17690"/>
                    <a:gd name="connsiteY1" fmla="*/ 0 h 30065"/>
                    <a:gd name="connsiteX2" fmla="*/ 3636 w 17690"/>
                    <a:gd name="connsiteY2" fmla="*/ 0 h 30065"/>
                    <a:gd name="connsiteX3" fmla="*/ 3636 w 17690"/>
                    <a:gd name="connsiteY3" fmla="*/ 10709 h 30065"/>
                    <a:gd name="connsiteX4" fmla="*/ 10123 w 17690"/>
                    <a:gd name="connsiteY4" fmla="*/ 7762 h 30065"/>
                    <a:gd name="connsiteX5" fmla="*/ 14349 w 17690"/>
                    <a:gd name="connsiteY5" fmla="*/ 8744 h 30065"/>
                    <a:gd name="connsiteX6" fmla="*/ 16904 w 17690"/>
                    <a:gd name="connsiteY6" fmla="*/ 11397 h 30065"/>
                    <a:gd name="connsiteX7" fmla="*/ 17691 w 17690"/>
                    <a:gd name="connsiteY7" fmla="*/ 16310 h 30065"/>
                    <a:gd name="connsiteX8" fmla="*/ 17691 w 17690"/>
                    <a:gd name="connsiteY8" fmla="*/ 30065 h 30065"/>
                    <a:gd name="connsiteX9" fmla="*/ 14054 w 17690"/>
                    <a:gd name="connsiteY9" fmla="*/ 30065 h 30065"/>
                    <a:gd name="connsiteX10" fmla="*/ 14054 w 17690"/>
                    <a:gd name="connsiteY10" fmla="*/ 16310 h 30065"/>
                    <a:gd name="connsiteX11" fmla="*/ 12875 w 17690"/>
                    <a:gd name="connsiteY11" fmla="*/ 12282 h 30065"/>
                    <a:gd name="connsiteX12" fmla="*/ 9533 w 17690"/>
                    <a:gd name="connsiteY12" fmla="*/ 11004 h 30065"/>
                    <a:gd name="connsiteX13" fmla="*/ 6486 w 17690"/>
                    <a:gd name="connsiteY13" fmla="*/ 11888 h 30065"/>
                    <a:gd name="connsiteX14" fmla="*/ 4422 w 17690"/>
                    <a:gd name="connsiteY14" fmla="*/ 14148 h 30065"/>
                    <a:gd name="connsiteX15" fmla="*/ 3833 w 17690"/>
                    <a:gd name="connsiteY15" fmla="*/ 18176 h 30065"/>
                    <a:gd name="connsiteX16" fmla="*/ 3833 w 17690"/>
                    <a:gd name="connsiteY16" fmla="*/ 30065 h 30065"/>
                    <a:gd name="connsiteX17" fmla="*/ 0 w 17690"/>
                    <a:gd name="connsiteY17" fmla="*/ 30065 h 300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7690" h="30065">
                      <a:moveTo>
                        <a:pt x="0" y="29967"/>
                      </a:moveTo>
                      <a:lnTo>
                        <a:pt x="0" y="0"/>
                      </a:lnTo>
                      <a:lnTo>
                        <a:pt x="3636" y="0"/>
                      </a:lnTo>
                      <a:lnTo>
                        <a:pt x="3636" y="10709"/>
                      </a:lnTo>
                      <a:cubicBezTo>
                        <a:pt x="5307" y="8744"/>
                        <a:pt x="7567" y="7762"/>
                        <a:pt x="10123" y="7762"/>
                      </a:cubicBezTo>
                      <a:cubicBezTo>
                        <a:pt x="11695" y="7762"/>
                        <a:pt x="13170" y="8057"/>
                        <a:pt x="14349" y="8744"/>
                      </a:cubicBezTo>
                      <a:cubicBezTo>
                        <a:pt x="15528" y="9333"/>
                        <a:pt x="16413" y="10218"/>
                        <a:pt x="16904" y="11397"/>
                      </a:cubicBezTo>
                      <a:cubicBezTo>
                        <a:pt x="17396" y="12478"/>
                        <a:pt x="17691" y="14148"/>
                        <a:pt x="17691" y="16310"/>
                      </a:cubicBezTo>
                      <a:lnTo>
                        <a:pt x="17691" y="30065"/>
                      </a:lnTo>
                      <a:lnTo>
                        <a:pt x="14054" y="30065"/>
                      </a:lnTo>
                      <a:lnTo>
                        <a:pt x="14054" y="16310"/>
                      </a:lnTo>
                      <a:cubicBezTo>
                        <a:pt x="14054" y="14443"/>
                        <a:pt x="13661" y="13165"/>
                        <a:pt x="12875" y="12282"/>
                      </a:cubicBezTo>
                      <a:cubicBezTo>
                        <a:pt x="12089" y="11397"/>
                        <a:pt x="10909" y="11004"/>
                        <a:pt x="9533" y="11004"/>
                      </a:cubicBezTo>
                      <a:cubicBezTo>
                        <a:pt x="8452" y="11004"/>
                        <a:pt x="7371" y="11299"/>
                        <a:pt x="6486" y="11888"/>
                      </a:cubicBezTo>
                      <a:cubicBezTo>
                        <a:pt x="5504" y="12478"/>
                        <a:pt x="4816" y="13264"/>
                        <a:pt x="4422" y="14148"/>
                      </a:cubicBezTo>
                      <a:cubicBezTo>
                        <a:pt x="4029" y="15131"/>
                        <a:pt x="3833" y="16408"/>
                        <a:pt x="3833" y="18176"/>
                      </a:cubicBezTo>
                      <a:lnTo>
                        <a:pt x="3833" y="30065"/>
                      </a:lnTo>
                      <a:lnTo>
                        <a:pt x="0" y="30065"/>
                      </a:lnTo>
                      <a:close/>
                    </a:path>
                  </a:pathLst>
                </a:custGeom>
                <a:solidFill>
                  <a:srgbClr val="23509E"/>
                </a:solidFill>
                <a:ln w="9820" cap="flat">
                  <a:noFill/>
                  <a:prstDash val="solid"/>
                  <a:miter/>
                </a:ln>
              </p:spPr>
              <p:txBody>
                <a:bodyPr rtlCol="0" anchor="ctr"/>
                <a:lstStyle/>
                <a:p>
                  <a:endParaRPr lang="en-US" dirty="0"/>
                </a:p>
              </p:txBody>
            </p:sp>
            <p:sp>
              <p:nvSpPr>
                <p:cNvPr id="461" name="Freeform 460">
                  <a:extLst>
                    <a:ext uri="{FF2B5EF4-FFF2-40B4-BE49-F238E27FC236}">
                      <a16:creationId xmlns:a16="http://schemas.microsoft.com/office/drawing/2014/main" id="{33A82535-2E4C-4D47-8640-FC3C802395D9}"/>
                    </a:ext>
                  </a:extLst>
                </p:cNvPr>
                <p:cNvSpPr/>
                <p:nvPr/>
              </p:nvSpPr>
              <p:spPr>
                <a:xfrm>
                  <a:off x="9609883" y="6399260"/>
                  <a:ext cx="19951" cy="22794"/>
                </a:xfrm>
                <a:custGeom>
                  <a:avLst/>
                  <a:gdLst>
                    <a:gd name="connsiteX0" fmla="*/ 16020 w 19951"/>
                    <a:gd name="connsiteY0" fmla="*/ 15229 h 22794"/>
                    <a:gd name="connsiteX1" fmla="*/ 19853 w 19951"/>
                    <a:gd name="connsiteY1" fmla="*/ 15720 h 22794"/>
                    <a:gd name="connsiteX2" fmla="*/ 16511 w 19951"/>
                    <a:gd name="connsiteY2" fmla="*/ 20928 h 22794"/>
                    <a:gd name="connsiteX3" fmla="*/ 10320 w 19951"/>
                    <a:gd name="connsiteY3" fmla="*/ 22795 h 22794"/>
                    <a:gd name="connsiteX4" fmla="*/ 2752 w 19951"/>
                    <a:gd name="connsiteY4" fmla="*/ 19847 h 22794"/>
                    <a:gd name="connsiteX5" fmla="*/ 0 w 19951"/>
                    <a:gd name="connsiteY5" fmla="*/ 11594 h 22794"/>
                    <a:gd name="connsiteX6" fmla="*/ 2850 w 19951"/>
                    <a:gd name="connsiteY6" fmla="*/ 3046 h 22794"/>
                    <a:gd name="connsiteX7" fmla="*/ 10123 w 19951"/>
                    <a:gd name="connsiteY7" fmla="*/ 0 h 22794"/>
                    <a:gd name="connsiteX8" fmla="*/ 17199 w 19951"/>
                    <a:gd name="connsiteY8" fmla="*/ 2947 h 22794"/>
                    <a:gd name="connsiteX9" fmla="*/ 19951 w 19951"/>
                    <a:gd name="connsiteY9" fmla="*/ 11299 h 22794"/>
                    <a:gd name="connsiteX10" fmla="*/ 19951 w 19951"/>
                    <a:gd name="connsiteY10" fmla="*/ 12282 h 22794"/>
                    <a:gd name="connsiteX11" fmla="*/ 3734 w 19951"/>
                    <a:gd name="connsiteY11" fmla="*/ 12282 h 22794"/>
                    <a:gd name="connsiteX12" fmla="*/ 5798 w 19951"/>
                    <a:gd name="connsiteY12" fmla="*/ 17784 h 22794"/>
                    <a:gd name="connsiteX13" fmla="*/ 10320 w 19951"/>
                    <a:gd name="connsiteY13" fmla="*/ 19650 h 22794"/>
                    <a:gd name="connsiteX14" fmla="*/ 13759 w 19951"/>
                    <a:gd name="connsiteY14" fmla="*/ 18570 h 22794"/>
                    <a:gd name="connsiteX15" fmla="*/ 16020 w 19951"/>
                    <a:gd name="connsiteY15" fmla="*/ 15229 h 22794"/>
                    <a:gd name="connsiteX16" fmla="*/ 3931 w 19951"/>
                    <a:gd name="connsiteY16" fmla="*/ 9334 h 22794"/>
                    <a:gd name="connsiteX17" fmla="*/ 16020 w 19951"/>
                    <a:gd name="connsiteY17" fmla="*/ 9334 h 22794"/>
                    <a:gd name="connsiteX18" fmla="*/ 14644 w 19951"/>
                    <a:gd name="connsiteY18" fmla="*/ 5208 h 22794"/>
                    <a:gd name="connsiteX19" fmla="*/ 10123 w 19951"/>
                    <a:gd name="connsiteY19" fmla="*/ 3046 h 22794"/>
                    <a:gd name="connsiteX20" fmla="*/ 5897 w 19951"/>
                    <a:gd name="connsiteY20" fmla="*/ 4716 h 22794"/>
                    <a:gd name="connsiteX21" fmla="*/ 3931 w 19951"/>
                    <a:gd name="connsiteY21" fmla="*/ 9334 h 227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19951" h="22794">
                      <a:moveTo>
                        <a:pt x="16020" y="15229"/>
                      </a:moveTo>
                      <a:lnTo>
                        <a:pt x="19853" y="15720"/>
                      </a:lnTo>
                      <a:cubicBezTo>
                        <a:pt x="19263" y="17980"/>
                        <a:pt x="18182" y="19650"/>
                        <a:pt x="16511" y="20928"/>
                      </a:cubicBezTo>
                      <a:cubicBezTo>
                        <a:pt x="14840" y="22107"/>
                        <a:pt x="12777" y="22795"/>
                        <a:pt x="10320" y="22795"/>
                      </a:cubicBezTo>
                      <a:cubicBezTo>
                        <a:pt x="7174" y="22795"/>
                        <a:pt x="4619" y="21812"/>
                        <a:pt x="2752" y="19847"/>
                      </a:cubicBezTo>
                      <a:cubicBezTo>
                        <a:pt x="884" y="17882"/>
                        <a:pt x="0" y="15131"/>
                        <a:pt x="0" y="11594"/>
                      </a:cubicBezTo>
                      <a:cubicBezTo>
                        <a:pt x="0" y="7958"/>
                        <a:pt x="983" y="5109"/>
                        <a:pt x="2850" y="3046"/>
                      </a:cubicBezTo>
                      <a:cubicBezTo>
                        <a:pt x="4717" y="982"/>
                        <a:pt x="7174" y="0"/>
                        <a:pt x="10123" y="0"/>
                      </a:cubicBezTo>
                      <a:cubicBezTo>
                        <a:pt x="13071" y="0"/>
                        <a:pt x="15430" y="982"/>
                        <a:pt x="17199" y="2947"/>
                      </a:cubicBezTo>
                      <a:cubicBezTo>
                        <a:pt x="19066" y="4913"/>
                        <a:pt x="19951" y="7664"/>
                        <a:pt x="19951" y="11299"/>
                      </a:cubicBezTo>
                      <a:cubicBezTo>
                        <a:pt x="19951" y="11495"/>
                        <a:pt x="19951" y="11889"/>
                        <a:pt x="19951" y="12282"/>
                      </a:cubicBezTo>
                      <a:lnTo>
                        <a:pt x="3734" y="12282"/>
                      </a:lnTo>
                      <a:cubicBezTo>
                        <a:pt x="3833" y="14639"/>
                        <a:pt x="4521" y="16506"/>
                        <a:pt x="5798" y="17784"/>
                      </a:cubicBezTo>
                      <a:cubicBezTo>
                        <a:pt x="6978" y="19061"/>
                        <a:pt x="8551" y="19650"/>
                        <a:pt x="10320" y="19650"/>
                      </a:cubicBezTo>
                      <a:cubicBezTo>
                        <a:pt x="11695" y="19650"/>
                        <a:pt x="12777" y="19258"/>
                        <a:pt x="13759" y="18570"/>
                      </a:cubicBezTo>
                      <a:cubicBezTo>
                        <a:pt x="14742" y="17980"/>
                        <a:pt x="15528" y="16801"/>
                        <a:pt x="16020" y="15229"/>
                      </a:cubicBezTo>
                      <a:close/>
                      <a:moveTo>
                        <a:pt x="3931" y="9334"/>
                      </a:moveTo>
                      <a:lnTo>
                        <a:pt x="16020" y="9334"/>
                      </a:lnTo>
                      <a:cubicBezTo>
                        <a:pt x="15823" y="7467"/>
                        <a:pt x="15430" y="6092"/>
                        <a:pt x="14644" y="5208"/>
                      </a:cubicBezTo>
                      <a:cubicBezTo>
                        <a:pt x="13465" y="3832"/>
                        <a:pt x="11990" y="3046"/>
                        <a:pt x="10123" y="3046"/>
                      </a:cubicBezTo>
                      <a:cubicBezTo>
                        <a:pt x="8452" y="3046"/>
                        <a:pt x="6978" y="3635"/>
                        <a:pt x="5897" y="4716"/>
                      </a:cubicBezTo>
                      <a:cubicBezTo>
                        <a:pt x="4816" y="5797"/>
                        <a:pt x="4128" y="7369"/>
                        <a:pt x="3931" y="9334"/>
                      </a:cubicBezTo>
                      <a:close/>
                    </a:path>
                  </a:pathLst>
                </a:custGeom>
                <a:solidFill>
                  <a:srgbClr val="23509E"/>
                </a:solidFill>
                <a:ln w="9820" cap="flat">
                  <a:noFill/>
                  <a:prstDash val="solid"/>
                  <a:miter/>
                </a:ln>
              </p:spPr>
              <p:txBody>
                <a:bodyPr rtlCol="0" anchor="ctr"/>
                <a:lstStyle/>
                <a:p>
                  <a:endParaRPr lang="en-US" dirty="0"/>
                </a:p>
              </p:txBody>
            </p:sp>
          </p:grpSp>
          <p:grpSp>
            <p:nvGrpSpPr>
              <p:cNvPr id="462" name="Graphic 4">
                <a:extLst>
                  <a:ext uri="{FF2B5EF4-FFF2-40B4-BE49-F238E27FC236}">
                    <a16:creationId xmlns:a16="http://schemas.microsoft.com/office/drawing/2014/main" id="{51517863-7E9C-B74D-A56D-72F08E932B92}"/>
                  </a:ext>
                </a:extLst>
              </p:cNvPr>
              <p:cNvGrpSpPr/>
              <p:nvPr/>
            </p:nvGrpSpPr>
            <p:grpSpPr>
              <a:xfrm>
                <a:off x="9313659" y="6438463"/>
                <a:ext cx="414949" cy="38711"/>
                <a:chOff x="9313659" y="6438463"/>
                <a:chExt cx="414949" cy="38711"/>
              </a:xfrm>
              <a:solidFill>
                <a:srgbClr val="23509E"/>
              </a:solidFill>
            </p:grpSpPr>
            <p:sp>
              <p:nvSpPr>
                <p:cNvPr id="463" name="Freeform 462">
                  <a:extLst>
                    <a:ext uri="{FF2B5EF4-FFF2-40B4-BE49-F238E27FC236}">
                      <a16:creationId xmlns:a16="http://schemas.microsoft.com/office/drawing/2014/main" id="{9D91046D-25E7-D64E-8011-46717B980825}"/>
                    </a:ext>
                  </a:extLst>
                </p:cNvPr>
                <p:cNvSpPr/>
                <p:nvPr/>
              </p:nvSpPr>
              <p:spPr>
                <a:xfrm>
                  <a:off x="9313659" y="6438463"/>
                  <a:ext cx="22408" cy="29966"/>
                </a:xfrm>
                <a:custGeom>
                  <a:avLst/>
                  <a:gdLst>
                    <a:gd name="connsiteX0" fmla="*/ 0 w 22408"/>
                    <a:gd name="connsiteY0" fmla="*/ 29967 h 29966"/>
                    <a:gd name="connsiteX1" fmla="*/ 0 w 22408"/>
                    <a:gd name="connsiteY1" fmla="*/ 0 h 29966"/>
                    <a:gd name="connsiteX2" fmla="*/ 21720 w 22408"/>
                    <a:gd name="connsiteY2" fmla="*/ 0 h 29966"/>
                    <a:gd name="connsiteX3" fmla="*/ 21720 w 22408"/>
                    <a:gd name="connsiteY3" fmla="*/ 3537 h 29966"/>
                    <a:gd name="connsiteX4" fmla="*/ 4029 w 22408"/>
                    <a:gd name="connsiteY4" fmla="*/ 3537 h 29966"/>
                    <a:gd name="connsiteX5" fmla="*/ 4029 w 22408"/>
                    <a:gd name="connsiteY5" fmla="*/ 12675 h 29966"/>
                    <a:gd name="connsiteX6" fmla="*/ 20639 w 22408"/>
                    <a:gd name="connsiteY6" fmla="*/ 12675 h 29966"/>
                    <a:gd name="connsiteX7" fmla="*/ 20639 w 22408"/>
                    <a:gd name="connsiteY7" fmla="*/ 16212 h 29966"/>
                    <a:gd name="connsiteX8" fmla="*/ 4029 w 22408"/>
                    <a:gd name="connsiteY8" fmla="*/ 16212 h 29966"/>
                    <a:gd name="connsiteX9" fmla="*/ 4029 w 22408"/>
                    <a:gd name="connsiteY9" fmla="*/ 26430 h 29966"/>
                    <a:gd name="connsiteX10" fmla="*/ 22408 w 22408"/>
                    <a:gd name="connsiteY10" fmla="*/ 26430 h 29966"/>
                    <a:gd name="connsiteX11" fmla="*/ 22408 w 22408"/>
                    <a:gd name="connsiteY11" fmla="*/ 29967 h 29966"/>
                    <a:gd name="connsiteX12" fmla="*/ 0 w 22408"/>
                    <a:gd name="connsiteY12" fmla="*/ 29967 h 299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22408" h="29966">
                      <a:moveTo>
                        <a:pt x="0" y="29967"/>
                      </a:moveTo>
                      <a:lnTo>
                        <a:pt x="0" y="0"/>
                      </a:lnTo>
                      <a:lnTo>
                        <a:pt x="21720" y="0"/>
                      </a:lnTo>
                      <a:lnTo>
                        <a:pt x="21720" y="3537"/>
                      </a:lnTo>
                      <a:lnTo>
                        <a:pt x="4029" y="3537"/>
                      </a:lnTo>
                      <a:lnTo>
                        <a:pt x="4029" y="12675"/>
                      </a:lnTo>
                      <a:lnTo>
                        <a:pt x="20639" y="12675"/>
                      </a:lnTo>
                      <a:lnTo>
                        <a:pt x="20639" y="16212"/>
                      </a:lnTo>
                      <a:lnTo>
                        <a:pt x="4029" y="16212"/>
                      </a:lnTo>
                      <a:lnTo>
                        <a:pt x="4029" y="26430"/>
                      </a:lnTo>
                      <a:lnTo>
                        <a:pt x="22408" y="26430"/>
                      </a:lnTo>
                      <a:lnTo>
                        <a:pt x="22408" y="29967"/>
                      </a:lnTo>
                      <a:lnTo>
                        <a:pt x="0" y="29967"/>
                      </a:lnTo>
                      <a:close/>
                    </a:path>
                  </a:pathLst>
                </a:custGeom>
                <a:solidFill>
                  <a:srgbClr val="23509E"/>
                </a:solidFill>
                <a:ln w="9820" cap="flat">
                  <a:noFill/>
                  <a:prstDash val="solid"/>
                  <a:miter/>
                </a:ln>
              </p:spPr>
              <p:txBody>
                <a:bodyPr rtlCol="0" anchor="ctr"/>
                <a:lstStyle/>
                <a:p>
                  <a:endParaRPr lang="en-US" dirty="0"/>
                </a:p>
              </p:txBody>
            </p:sp>
            <p:sp>
              <p:nvSpPr>
                <p:cNvPr id="464" name="Freeform 463">
                  <a:extLst>
                    <a:ext uri="{FF2B5EF4-FFF2-40B4-BE49-F238E27FC236}">
                      <a16:creationId xmlns:a16="http://schemas.microsoft.com/office/drawing/2014/main" id="{09D3B485-CCEA-534C-86F7-9F2EBEC5C2C7}"/>
                    </a:ext>
                  </a:extLst>
                </p:cNvPr>
                <p:cNvSpPr/>
                <p:nvPr/>
              </p:nvSpPr>
              <p:spPr>
                <a:xfrm>
                  <a:off x="9340981" y="6446225"/>
                  <a:ext cx="11794" cy="22204"/>
                </a:xfrm>
                <a:custGeom>
                  <a:avLst/>
                  <a:gdLst>
                    <a:gd name="connsiteX0" fmla="*/ 0 w 11794"/>
                    <a:gd name="connsiteY0" fmla="*/ 22204 h 22204"/>
                    <a:gd name="connsiteX1" fmla="*/ 0 w 11794"/>
                    <a:gd name="connsiteY1" fmla="*/ 491 h 22204"/>
                    <a:gd name="connsiteX2" fmla="*/ 3342 w 11794"/>
                    <a:gd name="connsiteY2" fmla="*/ 491 h 22204"/>
                    <a:gd name="connsiteX3" fmla="*/ 3342 w 11794"/>
                    <a:gd name="connsiteY3" fmla="*/ 3733 h 22204"/>
                    <a:gd name="connsiteX4" fmla="*/ 5701 w 11794"/>
                    <a:gd name="connsiteY4" fmla="*/ 687 h 22204"/>
                    <a:gd name="connsiteX5" fmla="*/ 8059 w 11794"/>
                    <a:gd name="connsiteY5" fmla="*/ 0 h 22204"/>
                    <a:gd name="connsiteX6" fmla="*/ 11794 w 11794"/>
                    <a:gd name="connsiteY6" fmla="*/ 1179 h 22204"/>
                    <a:gd name="connsiteX7" fmla="*/ 10516 w 11794"/>
                    <a:gd name="connsiteY7" fmla="*/ 4618 h 22204"/>
                    <a:gd name="connsiteX8" fmla="*/ 7862 w 11794"/>
                    <a:gd name="connsiteY8" fmla="*/ 3831 h 22204"/>
                    <a:gd name="connsiteX9" fmla="*/ 5701 w 11794"/>
                    <a:gd name="connsiteY9" fmla="*/ 4519 h 22204"/>
                    <a:gd name="connsiteX10" fmla="*/ 4324 w 11794"/>
                    <a:gd name="connsiteY10" fmla="*/ 6484 h 22204"/>
                    <a:gd name="connsiteX11" fmla="*/ 3735 w 11794"/>
                    <a:gd name="connsiteY11" fmla="*/ 10807 h 22204"/>
                    <a:gd name="connsiteX12" fmla="*/ 3735 w 11794"/>
                    <a:gd name="connsiteY12" fmla="*/ 22204 h 22204"/>
                    <a:gd name="connsiteX13" fmla="*/ 0 w 11794"/>
                    <a:gd name="connsiteY13" fmla="*/ 22204 h 222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1794" h="22204">
                      <a:moveTo>
                        <a:pt x="0" y="22204"/>
                      </a:moveTo>
                      <a:lnTo>
                        <a:pt x="0" y="491"/>
                      </a:lnTo>
                      <a:lnTo>
                        <a:pt x="3342" y="491"/>
                      </a:lnTo>
                      <a:lnTo>
                        <a:pt x="3342" y="3733"/>
                      </a:lnTo>
                      <a:cubicBezTo>
                        <a:pt x="4226" y="2161"/>
                        <a:pt x="5013" y="1179"/>
                        <a:pt x="5701" y="687"/>
                      </a:cubicBezTo>
                      <a:cubicBezTo>
                        <a:pt x="6389" y="196"/>
                        <a:pt x="7175" y="0"/>
                        <a:pt x="8059" y="0"/>
                      </a:cubicBezTo>
                      <a:cubicBezTo>
                        <a:pt x="9337" y="0"/>
                        <a:pt x="10516" y="393"/>
                        <a:pt x="11794" y="1179"/>
                      </a:cubicBezTo>
                      <a:lnTo>
                        <a:pt x="10516" y="4618"/>
                      </a:lnTo>
                      <a:cubicBezTo>
                        <a:pt x="9632" y="4126"/>
                        <a:pt x="8747" y="3831"/>
                        <a:pt x="7862" y="3831"/>
                      </a:cubicBezTo>
                      <a:cubicBezTo>
                        <a:pt x="7077" y="3831"/>
                        <a:pt x="6290" y="4028"/>
                        <a:pt x="5701" y="4519"/>
                      </a:cubicBezTo>
                      <a:cubicBezTo>
                        <a:pt x="5013" y="5010"/>
                        <a:pt x="4620" y="5698"/>
                        <a:pt x="4324" y="6484"/>
                      </a:cubicBezTo>
                      <a:cubicBezTo>
                        <a:pt x="3932" y="7762"/>
                        <a:pt x="3735" y="9236"/>
                        <a:pt x="3735" y="10807"/>
                      </a:cubicBezTo>
                      <a:lnTo>
                        <a:pt x="3735" y="22204"/>
                      </a:lnTo>
                      <a:lnTo>
                        <a:pt x="0" y="22204"/>
                      </a:lnTo>
                      <a:close/>
                    </a:path>
                  </a:pathLst>
                </a:custGeom>
                <a:solidFill>
                  <a:srgbClr val="23509E"/>
                </a:solidFill>
                <a:ln w="9820" cap="flat">
                  <a:noFill/>
                  <a:prstDash val="solid"/>
                  <a:miter/>
                </a:ln>
              </p:spPr>
              <p:txBody>
                <a:bodyPr rtlCol="0" anchor="ctr"/>
                <a:lstStyle/>
                <a:p>
                  <a:endParaRPr lang="en-US" dirty="0"/>
                </a:p>
              </p:txBody>
            </p:sp>
            <p:sp>
              <p:nvSpPr>
                <p:cNvPr id="465" name="Freeform 464">
                  <a:extLst>
                    <a:ext uri="{FF2B5EF4-FFF2-40B4-BE49-F238E27FC236}">
                      <a16:creationId xmlns:a16="http://schemas.microsoft.com/office/drawing/2014/main" id="{EB4773AB-0B07-EF4E-83C5-B7E0EEBB1E2C}"/>
                    </a:ext>
                  </a:extLst>
                </p:cNvPr>
                <p:cNvSpPr/>
                <p:nvPr/>
              </p:nvSpPr>
              <p:spPr>
                <a:xfrm>
                  <a:off x="9353660" y="6446028"/>
                  <a:ext cx="19656" cy="22794"/>
                </a:xfrm>
                <a:custGeom>
                  <a:avLst/>
                  <a:gdLst>
                    <a:gd name="connsiteX0" fmla="*/ 15430 w 19656"/>
                    <a:gd name="connsiteY0" fmla="*/ 19650 h 22794"/>
                    <a:gd name="connsiteX1" fmla="*/ 11499 w 19656"/>
                    <a:gd name="connsiteY1" fmla="*/ 22107 h 22794"/>
                    <a:gd name="connsiteX2" fmla="*/ 7469 w 19656"/>
                    <a:gd name="connsiteY2" fmla="*/ 22795 h 22794"/>
                    <a:gd name="connsiteX3" fmla="*/ 1965 w 19656"/>
                    <a:gd name="connsiteY3" fmla="*/ 21026 h 22794"/>
                    <a:gd name="connsiteX4" fmla="*/ 0 w 19656"/>
                    <a:gd name="connsiteY4" fmla="*/ 16605 h 22794"/>
                    <a:gd name="connsiteX5" fmla="*/ 688 w 19656"/>
                    <a:gd name="connsiteY5" fmla="*/ 13657 h 22794"/>
                    <a:gd name="connsiteX6" fmla="*/ 2555 w 19656"/>
                    <a:gd name="connsiteY6" fmla="*/ 11495 h 22794"/>
                    <a:gd name="connsiteX7" fmla="*/ 5209 w 19656"/>
                    <a:gd name="connsiteY7" fmla="*/ 10316 h 22794"/>
                    <a:gd name="connsiteX8" fmla="*/ 8452 w 19656"/>
                    <a:gd name="connsiteY8" fmla="*/ 9727 h 22794"/>
                    <a:gd name="connsiteX9" fmla="*/ 15037 w 19656"/>
                    <a:gd name="connsiteY9" fmla="*/ 8450 h 22794"/>
                    <a:gd name="connsiteX10" fmla="*/ 15037 w 19656"/>
                    <a:gd name="connsiteY10" fmla="*/ 7467 h 22794"/>
                    <a:gd name="connsiteX11" fmla="*/ 13956 w 19656"/>
                    <a:gd name="connsiteY11" fmla="*/ 4323 h 22794"/>
                    <a:gd name="connsiteX12" fmla="*/ 9730 w 19656"/>
                    <a:gd name="connsiteY12" fmla="*/ 3046 h 22794"/>
                    <a:gd name="connsiteX13" fmla="*/ 5897 w 19656"/>
                    <a:gd name="connsiteY13" fmla="*/ 3930 h 22794"/>
                    <a:gd name="connsiteX14" fmla="*/ 4029 w 19656"/>
                    <a:gd name="connsiteY14" fmla="*/ 7172 h 22794"/>
                    <a:gd name="connsiteX15" fmla="*/ 393 w 19656"/>
                    <a:gd name="connsiteY15" fmla="*/ 6681 h 22794"/>
                    <a:gd name="connsiteX16" fmla="*/ 1965 w 19656"/>
                    <a:gd name="connsiteY16" fmla="*/ 2947 h 22794"/>
                    <a:gd name="connsiteX17" fmla="*/ 5209 w 19656"/>
                    <a:gd name="connsiteY17" fmla="*/ 786 h 22794"/>
                    <a:gd name="connsiteX18" fmla="*/ 10123 w 19656"/>
                    <a:gd name="connsiteY18" fmla="*/ 0 h 22794"/>
                    <a:gd name="connsiteX19" fmla="*/ 14644 w 19656"/>
                    <a:gd name="connsiteY19" fmla="*/ 688 h 22794"/>
                    <a:gd name="connsiteX20" fmla="*/ 17199 w 19656"/>
                    <a:gd name="connsiteY20" fmla="*/ 2358 h 22794"/>
                    <a:gd name="connsiteX21" fmla="*/ 18379 w 19656"/>
                    <a:gd name="connsiteY21" fmla="*/ 4814 h 22794"/>
                    <a:gd name="connsiteX22" fmla="*/ 18575 w 19656"/>
                    <a:gd name="connsiteY22" fmla="*/ 8253 h 22794"/>
                    <a:gd name="connsiteX23" fmla="*/ 18575 w 19656"/>
                    <a:gd name="connsiteY23" fmla="*/ 13165 h 22794"/>
                    <a:gd name="connsiteX24" fmla="*/ 18772 w 19656"/>
                    <a:gd name="connsiteY24" fmla="*/ 19650 h 22794"/>
                    <a:gd name="connsiteX25" fmla="*/ 19657 w 19656"/>
                    <a:gd name="connsiteY25" fmla="*/ 22303 h 22794"/>
                    <a:gd name="connsiteX26" fmla="*/ 15823 w 19656"/>
                    <a:gd name="connsiteY26" fmla="*/ 22303 h 22794"/>
                    <a:gd name="connsiteX27" fmla="*/ 15430 w 19656"/>
                    <a:gd name="connsiteY27" fmla="*/ 19650 h 22794"/>
                    <a:gd name="connsiteX28" fmla="*/ 15135 w 19656"/>
                    <a:gd name="connsiteY28" fmla="*/ 11495 h 22794"/>
                    <a:gd name="connsiteX29" fmla="*/ 9140 w 19656"/>
                    <a:gd name="connsiteY29" fmla="*/ 12871 h 22794"/>
                    <a:gd name="connsiteX30" fmla="*/ 5897 w 19656"/>
                    <a:gd name="connsiteY30" fmla="*/ 13559 h 22794"/>
                    <a:gd name="connsiteX31" fmla="*/ 4422 w 19656"/>
                    <a:gd name="connsiteY31" fmla="*/ 14738 h 22794"/>
                    <a:gd name="connsiteX32" fmla="*/ 3931 w 19656"/>
                    <a:gd name="connsiteY32" fmla="*/ 16506 h 22794"/>
                    <a:gd name="connsiteX33" fmla="*/ 5012 w 19656"/>
                    <a:gd name="connsiteY33" fmla="*/ 18963 h 22794"/>
                    <a:gd name="connsiteX34" fmla="*/ 8255 w 19656"/>
                    <a:gd name="connsiteY34" fmla="*/ 19945 h 22794"/>
                    <a:gd name="connsiteX35" fmla="*/ 11990 w 19656"/>
                    <a:gd name="connsiteY35" fmla="*/ 19061 h 22794"/>
                    <a:gd name="connsiteX36" fmla="*/ 14447 w 19656"/>
                    <a:gd name="connsiteY36" fmla="*/ 16506 h 22794"/>
                    <a:gd name="connsiteX37" fmla="*/ 15037 w 19656"/>
                    <a:gd name="connsiteY37" fmla="*/ 12871 h 22794"/>
                    <a:gd name="connsiteX38" fmla="*/ 15037 w 19656"/>
                    <a:gd name="connsiteY38" fmla="*/ 11495 h 227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Lst>
                  <a:rect l="l" t="t" r="r" b="b"/>
                  <a:pathLst>
                    <a:path w="19656" h="22794">
                      <a:moveTo>
                        <a:pt x="15430" y="19650"/>
                      </a:moveTo>
                      <a:cubicBezTo>
                        <a:pt x="14054" y="20829"/>
                        <a:pt x="12777" y="21616"/>
                        <a:pt x="11499" y="22107"/>
                      </a:cubicBezTo>
                      <a:cubicBezTo>
                        <a:pt x="10221" y="22598"/>
                        <a:pt x="8845" y="22795"/>
                        <a:pt x="7469" y="22795"/>
                      </a:cubicBezTo>
                      <a:cubicBezTo>
                        <a:pt x="5110" y="22795"/>
                        <a:pt x="3243" y="22205"/>
                        <a:pt x="1965" y="21026"/>
                      </a:cubicBezTo>
                      <a:cubicBezTo>
                        <a:pt x="688" y="19847"/>
                        <a:pt x="0" y="18373"/>
                        <a:pt x="0" y="16605"/>
                      </a:cubicBezTo>
                      <a:cubicBezTo>
                        <a:pt x="0" y="15524"/>
                        <a:pt x="196" y="14541"/>
                        <a:pt x="688" y="13657"/>
                      </a:cubicBezTo>
                      <a:cubicBezTo>
                        <a:pt x="1179" y="12773"/>
                        <a:pt x="1769" y="12085"/>
                        <a:pt x="2555" y="11495"/>
                      </a:cubicBezTo>
                      <a:cubicBezTo>
                        <a:pt x="3341" y="11004"/>
                        <a:pt x="4226" y="10513"/>
                        <a:pt x="5209" y="10316"/>
                      </a:cubicBezTo>
                      <a:cubicBezTo>
                        <a:pt x="5897" y="10120"/>
                        <a:pt x="6978" y="9924"/>
                        <a:pt x="8452" y="9727"/>
                      </a:cubicBezTo>
                      <a:cubicBezTo>
                        <a:pt x="11401" y="9334"/>
                        <a:pt x="13563" y="8941"/>
                        <a:pt x="15037" y="8450"/>
                      </a:cubicBezTo>
                      <a:cubicBezTo>
                        <a:pt x="15037" y="7958"/>
                        <a:pt x="15037" y="7663"/>
                        <a:pt x="15037" y="7467"/>
                      </a:cubicBezTo>
                      <a:cubicBezTo>
                        <a:pt x="15037" y="5993"/>
                        <a:pt x="14644" y="4913"/>
                        <a:pt x="13956" y="4323"/>
                      </a:cubicBezTo>
                      <a:cubicBezTo>
                        <a:pt x="12973" y="3537"/>
                        <a:pt x="11597" y="3046"/>
                        <a:pt x="9730" y="3046"/>
                      </a:cubicBezTo>
                      <a:cubicBezTo>
                        <a:pt x="7961" y="3046"/>
                        <a:pt x="6683" y="3340"/>
                        <a:pt x="5897" y="3930"/>
                      </a:cubicBezTo>
                      <a:cubicBezTo>
                        <a:pt x="5110" y="4520"/>
                        <a:pt x="4422" y="5600"/>
                        <a:pt x="4029" y="7172"/>
                      </a:cubicBezTo>
                      <a:lnTo>
                        <a:pt x="393" y="6681"/>
                      </a:lnTo>
                      <a:cubicBezTo>
                        <a:pt x="688" y="5109"/>
                        <a:pt x="1278" y="3930"/>
                        <a:pt x="1965" y="2947"/>
                      </a:cubicBezTo>
                      <a:cubicBezTo>
                        <a:pt x="2653" y="1965"/>
                        <a:pt x="3833" y="1277"/>
                        <a:pt x="5209" y="786"/>
                      </a:cubicBezTo>
                      <a:cubicBezTo>
                        <a:pt x="6585" y="294"/>
                        <a:pt x="8255" y="0"/>
                        <a:pt x="10123" y="0"/>
                      </a:cubicBezTo>
                      <a:cubicBezTo>
                        <a:pt x="11990" y="0"/>
                        <a:pt x="13465" y="197"/>
                        <a:pt x="14644" y="688"/>
                      </a:cubicBezTo>
                      <a:cubicBezTo>
                        <a:pt x="15823" y="1081"/>
                        <a:pt x="16610" y="1670"/>
                        <a:pt x="17199" y="2358"/>
                      </a:cubicBezTo>
                      <a:cubicBezTo>
                        <a:pt x="17789" y="3046"/>
                        <a:pt x="18084" y="3832"/>
                        <a:pt x="18379" y="4814"/>
                      </a:cubicBezTo>
                      <a:cubicBezTo>
                        <a:pt x="18477" y="5404"/>
                        <a:pt x="18575" y="6583"/>
                        <a:pt x="18575" y="8253"/>
                      </a:cubicBezTo>
                      <a:lnTo>
                        <a:pt x="18575" y="13165"/>
                      </a:lnTo>
                      <a:cubicBezTo>
                        <a:pt x="18575" y="16605"/>
                        <a:pt x="18673" y="18766"/>
                        <a:pt x="18772" y="19650"/>
                      </a:cubicBezTo>
                      <a:cubicBezTo>
                        <a:pt x="18968" y="20534"/>
                        <a:pt x="19263" y="21419"/>
                        <a:pt x="19657" y="22303"/>
                      </a:cubicBezTo>
                      <a:lnTo>
                        <a:pt x="15823" y="22303"/>
                      </a:lnTo>
                      <a:cubicBezTo>
                        <a:pt x="15823" y="21616"/>
                        <a:pt x="15528" y="20731"/>
                        <a:pt x="15430" y="19650"/>
                      </a:cubicBezTo>
                      <a:close/>
                      <a:moveTo>
                        <a:pt x="15135" y="11495"/>
                      </a:moveTo>
                      <a:cubicBezTo>
                        <a:pt x="13759" y="12085"/>
                        <a:pt x="11793" y="12478"/>
                        <a:pt x="9140" y="12871"/>
                      </a:cubicBezTo>
                      <a:cubicBezTo>
                        <a:pt x="7666" y="13068"/>
                        <a:pt x="6585" y="13362"/>
                        <a:pt x="5897" y="13559"/>
                      </a:cubicBezTo>
                      <a:cubicBezTo>
                        <a:pt x="5307" y="13853"/>
                        <a:pt x="4816" y="14247"/>
                        <a:pt x="4422" y="14738"/>
                      </a:cubicBezTo>
                      <a:cubicBezTo>
                        <a:pt x="4128" y="15229"/>
                        <a:pt x="3931" y="15818"/>
                        <a:pt x="3931" y="16506"/>
                      </a:cubicBezTo>
                      <a:cubicBezTo>
                        <a:pt x="3931" y="17489"/>
                        <a:pt x="4324" y="18275"/>
                        <a:pt x="5012" y="18963"/>
                      </a:cubicBezTo>
                      <a:cubicBezTo>
                        <a:pt x="5798" y="19650"/>
                        <a:pt x="6879" y="19945"/>
                        <a:pt x="8255" y="19945"/>
                      </a:cubicBezTo>
                      <a:cubicBezTo>
                        <a:pt x="9632" y="19945"/>
                        <a:pt x="10909" y="19650"/>
                        <a:pt x="11990" y="19061"/>
                      </a:cubicBezTo>
                      <a:cubicBezTo>
                        <a:pt x="13071" y="18471"/>
                        <a:pt x="13858" y="17587"/>
                        <a:pt x="14447" y="16506"/>
                      </a:cubicBezTo>
                      <a:cubicBezTo>
                        <a:pt x="14840" y="15720"/>
                        <a:pt x="15037" y="14443"/>
                        <a:pt x="15037" y="12871"/>
                      </a:cubicBezTo>
                      <a:lnTo>
                        <a:pt x="15037" y="11495"/>
                      </a:lnTo>
                      <a:close/>
                    </a:path>
                  </a:pathLst>
                </a:custGeom>
                <a:solidFill>
                  <a:srgbClr val="23509E"/>
                </a:solidFill>
                <a:ln w="9820" cap="flat">
                  <a:noFill/>
                  <a:prstDash val="solid"/>
                  <a:miter/>
                </a:ln>
              </p:spPr>
              <p:txBody>
                <a:bodyPr rtlCol="0" anchor="ctr"/>
                <a:lstStyle/>
                <a:p>
                  <a:endParaRPr lang="en-US" dirty="0"/>
                </a:p>
              </p:txBody>
            </p:sp>
            <p:sp>
              <p:nvSpPr>
                <p:cNvPr id="466" name="Freeform 465">
                  <a:extLst>
                    <a:ext uri="{FF2B5EF4-FFF2-40B4-BE49-F238E27FC236}">
                      <a16:creationId xmlns:a16="http://schemas.microsoft.com/office/drawing/2014/main" id="{4701332B-9C5D-724B-85B4-7A0F57F8B861}"/>
                    </a:ext>
                  </a:extLst>
                </p:cNvPr>
                <p:cNvSpPr/>
                <p:nvPr/>
              </p:nvSpPr>
              <p:spPr>
                <a:xfrm>
                  <a:off x="9376756" y="6446127"/>
                  <a:ext cx="17985" cy="22597"/>
                </a:xfrm>
                <a:custGeom>
                  <a:avLst/>
                  <a:gdLst>
                    <a:gd name="connsiteX0" fmla="*/ 0 w 17985"/>
                    <a:gd name="connsiteY0" fmla="*/ 15818 h 22597"/>
                    <a:gd name="connsiteX1" fmla="*/ 3636 w 17985"/>
                    <a:gd name="connsiteY1" fmla="*/ 15229 h 22597"/>
                    <a:gd name="connsiteX2" fmla="*/ 5307 w 17985"/>
                    <a:gd name="connsiteY2" fmla="*/ 18569 h 22597"/>
                    <a:gd name="connsiteX3" fmla="*/ 9239 w 17985"/>
                    <a:gd name="connsiteY3" fmla="*/ 19749 h 22597"/>
                    <a:gd name="connsiteX4" fmla="*/ 12973 w 17985"/>
                    <a:gd name="connsiteY4" fmla="*/ 18668 h 22597"/>
                    <a:gd name="connsiteX5" fmla="*/ 14153 w 17985"/>
                    <a:gd name="connsiteY5" fmla="*/ 16211 h 22597"/>
                    <a:gd name="connsiteX6" fmla="*/ 13072 w 17985"/>
                    <a:gd name="connsiteY6" fmla="*/ 14247 h 22597"/>
                    <a:gd name="connsiteX7" fmla="*/ 9337 w 17985"/>
                    <a:gd name="connsiteY7" fmla="*/ 12969 h 22597"/>
                    <a:gd name="connsiteX8" fmla="*/ 3735 w 17985"/>
                    <a:gd name="connsiteY8" fmla="*/ 11200 h 22597"/>
                    <a:gd name="connsiteX9" fmla="*/ 1376 w 17985"/>
                    <a:gd name="connsiteY9" fmla="*/ 9137 h 22597"/>
                    <a:gd name="connsiteX10" fmla="*/ 590 w 17985"/>
                    <a:gd name="connsiteY10" fmla="*/ 6190 h 22597"/>
                    <a:gd name="connsiteX11" fmla="*/ 1278 w 17985"/>
                    <a:gd name="connsiteY11" fmla="*/ 3537 h 22597"/>
                    <a:gd name="connsiteX12" fmla="*/ 3047 w 17985"/>
                    <a:gd name="connsiteY12" fmla="*/ 1473 h 22597"/>
                    <a:gd name="connsiteX13" fmla="*/ 5405 w 17985"/>
                    <a:gd name="connsiteY13" fmla="*/ 393 h 22597"/>
                    <a:gd name="connsiteX14" fmla="*/ 8551 w 17985"/>
                    <a:gd name="connsiteY14" fmla="*/ 0 h 22597"/>
                    <a:gd name="connsiteX15" fmla="*/ 13072 w 17985"/>
                    <a:gd name="connsiteY15" fmla="*/ 688 h 22597"/>
                    <a:gd name="connsiteX16" fmla="*/ 15922 w 17985"/>
                    <a:gd name="connsiteY16" fmla="*/ 2652 h 22597"/>
                    <a:gd name="connsiteX17" fmla="*/ 17199 w 17985"/>
                    <a:gd name="connsiteY17" fmla="*/ 5993 h 22597"/>
                    <a:gd name="connsiteX18" fmla="*/ 13563 w 17985"/>
                    <a:gd name="connsiteY18" fmla="*/ 6484 h 22597"/>
                    <a:gd name="connsiteX19" fmla="*/ 12187 w 17985"/>
                    <a:gd name="connsiteY19" fmla="*/ 3831 h 22597"/>
                    <a:gd name="connsiteX20" fmla="*/ 8846 w 17985"/>
                    <a:gd name="connsiteY20" fmla="*/ 2849 h 22597"/>
                    <a:gd name="connsiteX21" fmla="*/ 5209 w 17985"/>
                    <a:gd name="connsiteY21" fmla="*/ 3734 h 22597"/>
                    <a:gd name="connsiteX22" fmla="*/ 4128 w 17985"/>
                    <a:gd name="connsiteY22" fmla="*/ 5698 h 22597"/>
                    <a:gd name="connsiteX23" fmla="*/ 4620 w 17985"/>
                    <a:gd name="connsiteY23" fmla="*/ 6976 h 22597"/>
                    <a:gd name="connsiteX24" fmla="*/ 5995 w 17985"/>
                    <a:gd name="connsiteY24" fmla="*/ 7958 h 22597"/>
                    <a:gd name="connsiteX25" fmla="*/ 9239 w 17985"/>
                    <a:gd name="connsiteY25" fmla="*/ 8941 h 22597"/>
                    <a:gd name="connsiteX26" fmla="*/ 14644 w 17985"/>
                    <a:gd name="connsiteY26" fmla="*/ 10611 h 22597"/>
                    <a:gd name="connsiteX27" fmla="*/ 17101 w 17985"/>
                    <a:gd name="connsiteY27" fmla="*/ 12576 h 22597"/>
                    <a:gd name="connsiteX28" fmla="*/ 17986 w 17985"/>
                    <a:gd name="connsiteY28" fmla="*/ 15720 h 22597"/>
                    <a:gd name="connsiteX29" fmla="*/ 16905 w 17985"/>
                    <a:gd name="connsiteY29" fmla="*/ 19159 h 22597"/>
                    <a:gd name="connsiteX30" fmla="*/ 13760 w 17985"/>
                    <a:gd name="connsiteY30" fmla="*/ 21713 h 22597"/>
                    <a:gd name="connsiteX31" fmla="*/ 9140 w 17985"/>
                    <a:gd name="connsiteY31" fmla="*/ 22598 h 22597"/>
                    <a:gd name="connsiteX32" fmla="*/ 2654 w 17985"/>
                    <a:gd name="connsiteY32" fmla="*/ 20829 h 22597"/>
                    <a:gd name="connsiteX33" fmla="*/ 0 w 17985"/>
                    <a:gd name="connsiteY33" fmla="*/ 15818 h 225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Lst>
                  <a:rect l="l" t="t" r="r" b="b"/>
                  <a:pathLst>
                    <a:path w="17985" h="22597">
                      <a:moveTo>
                        <a:pt x="0" y="15818"/>
                      </a:moveTo>
                      <a:lnTo>
                        <a:pt x="3636" y="15229"/>
                      </a:lnTo>
                      <a:cubicBezTo>
                        <a:pt x="3833" y="16703"/>
                        <a:pt x="4423" y="17784"/>
                        <a:pt x="5307" y="18569"/>
                      </a:cubicBezTo>
                      <a:cubicBezTo>
                        <a:pt x="6290" y="19355"/>
                        <a:pt x="7568" y="19749"/>
                        <a:pt x="9239" y="19749"/>
                      </a:cubicBezTo>
                      <a:cubicBezTo>
                        <a:pt x="10909" y="19749"/>
                        <a:pt x="12187" y="19355"/>
                        <a:pt x="12973" y="18668"/>
                      </a:cubicBezTo>
                      <a:cubicBezTo>
                        <a:pt x="13760" y="17980"/>
                        <a:pt x="14153" y="17194"/>
                        <a:pt x="14153" y="16211"/>
                      </a:cubicBezTo>
                      <a:cubicBezTo>
                        <a:pt x="14153" y="15426"/>
                        <a:pt x="13760" y="14738"/>
                        <a:pt x="13072" y="14247"/>
                      </a:cubicBezTo>
                      <a:cubicBezTo>
                        <a:pt x="12580" y="13952"/>
                        <a:pt x="11303" y="13460"/>
                        <a:pt x="9337" y="12969"/>
                      </a:cubicBezTo>
                      <a:cubicBezTo>
                        <a:pt x="6683" y="12282"/>
                        <a:pt x="4717" y="11692"/>
                        <a:pt x="3735" y="11200"/>
                      </a:cubicBezTo>
                      <a:cubicBezTo>
                        <a:pt x="2654" y="10709"/>
                        <a:pt x="1867" y="10021"/>
                        <a:pt x="1376" y="9137"/>
                      </a:cubicBezTo>
                      <a:cubicBezTo>
                        <a:pt x="885" y="8253"/>
                        <a:pt x="590" y="7271"/>
                        <a:pt x="590" y="6190"/>
                      </a:cubicBezTo>
                      <a:cubicBezTo>
                        <a:pt x="590" y="5207"/>
                        <a:pt x="786" y="4323"/>
                        <a:pt x="1278" y="3537"/>
                      </a:cubicBezTo>
                      <a:cubicBezTo>
                        <a:pt x="1769" y="2751"/>
                        <a:pt x="2359" y="2063"/>
                        <a:pt x="3047" y="1473"/>
                      </a:cubicBezTo>
                      <a:cubicBezTo>
                        <a:pt x="3636" y="1081"/>
                        <a:pt x="4423" y="688"/>
                        <a:pt x="5405" y="393"/>
                      </a:cubicBezTo>
                      <a:cubicBezTo>
                        <a:pt x="6389" y="98"/>
                        <a:pt x="7470" y="0"/>
                        <a:pt x="8551" y="0"/>
                      </a:cubicBezTo>
                      <a:cubicBezTo>
                        <a:pt x="10221" y="0"/>
                        <a:pt x="11794" y="196"/>
                        <a:pt x="13072" y="688"/>
                      </a:cubicBezTo>
                      <a:cubicBezTo>
                        <a:pt x="14349" y="1179"/>
                        <a:pt x="15332" y="1867"/>
                        <a:pt x="15922" y="2652"/>
                      </a:cubicBezTo>
                      <a:cubicBezTo>
                        <a:pt x="16511" y="3537"/>
                        <a:pt x="17003" y="4618"/>
                        <a:pt x="17199" y="5993"/>
                      </a:cubicBezTo>
                      <a:lnTo>
                        <a:pt x="13563" y="6484"/>
                      </a:lnTo>
                      <a:cubicBezTo>
                        <a:pt x="13366" y="5404"/>
                        <a:pt x="12973" y="4519"/>
                        <a:pt x="12187" y="3831"/>
                      </a:cubicBezTo>
                      <a:cubicBezTo>
                        <a:pt x="11401" y="3242"/>
                        <a:pt x="10320" y="2849"/>
                        <a:pt x="8846" y="2849"/>
                      </a:cubicBezTo>
                      <a:cubicBezTo>
                        <a:pt x="7174" y="2849"/>
                        <a:pt x="5995" y="3144"/>
                        <a:pt x="5209" y="3734"/>
                      </a:cubicBezTo>
                      <a:cubicBezTo>
                        <a:pt x="4521" y="4323"/>
                        <a:pt x="4128" y="4913"/>
                        <a:pt x="4128" y="5698"/>
                      </a:cubicBezTo>
                      <a:cubicBezTo>
                        <a:pt x="4128" y="6190"/>
                        <a:pt x="4324" y="6583"/>
                        <a:pt x="4620" y="6976"/>
                      </a:cubicBezTo>
                      <a:cubicBezTo>
                        <a:pt x="4914" y="7369"/>
                        <a:pt x="5405" y="7663"/>
                        <a:pt x="5995" y="7958"/>
                      </a:cubicBezTo>
                      <a:cubicBezTo>
                        <a:pt x="6389" y="8057"/>
                        <a:pt x="7470" y="8450"/>
                        <a:pt x="9239" y="8941"/>
                      </a:cubicBezTo>
                      <a:cubicBezTo>
                        <a:pt x="11794" y="9629"/>
                        <a:pt x="13661" y="10218"/>
                        <a:pt x="14644" y="10611"/>
                      </a:cubicBezTo>
                      <a:cubicBezTo>
                        <a:pt x="15627" y="11103"/>
                        <a:pt x="16511" y="11692"/>
                        <a:pt x="17101" y="12576"/>
                      </a:cubicBezTo>
                      <a:cubicBezTo>
                        <a:pt x="17691" y="13460"/>
                        <a:pt x="17986" y="14443"/>
                        <a:pt x="17986" y="15720"/>
                      </a:cubicBezTo>
                      <a:cubicBezTo>
                        <a:pt x="17986" y="16899"/>
                        <a:pt x="17592" y="18078"/>
                        <a:pt x="16905" y="19159"/>
                      </a:cubicBezTo>
                      <a:cubicBezTo>
                        <a:pt x="16217" y="20240"/>
                        <a:pt x="15135" y="21124"/>
                        <a:pt x="13760" y="21713"/>
                      </a:cubicBezTo>
                      <a:cubicBezTo>
                        <a:pt x="12384" y="22303"/>
                        <a:pt x="10909" y="22598"/>
                        <a:pt x="9140" y="22598"/>
                      </a:cubicBezTo>
                      <a:cubicBezTo>
                        <a:pt x="6290" y="22598"/>
                        <a:pt x="4128" y="22008"/>
                        <a:pt x="2654" y="20829"/>
                      </a:cubicBezTo>
                      <a:cubicBezTo>
                        <a:pt x="1376" y="19847"/>
                        <a:pt x="393" y="18078"/>
                        <a:pt x="0" y="15818"/>
                      </a:cubicBezTo>
                      <a:close/>
                    </a:path>
                  </a:pathLst>
                </a:custGeom>
                <a:solidFill>
                  <a:srgbClr val="23509E"/>
                </a:solidFill>
                <a:ln w="9820" cap="flat">
                  <a:noFill/>
                  <a:prstDash val="solid"/>
                  <a:miter/>
                </a:ln>
              </p:spPr>
              <p:txBody>
                <a:bodyPr rtlCol="0" anchor="ctr"/>
                <a:lstStyle/>
                <a:p>
                  <a:endParaRPr lang="en-US" dirty="0"/>
                </a:p>
              </p:txBody>
            </p:sp>
            <p:sp>
              <p:nvSpPr>
                <p:cNvPr id="467" name="Freeform 466">
                  <a:extLst>
                    <a:ext uri="{FF2B5EF4-FFF2-40B4-BE49-F238E27FC236}">
                      <a16:creationId xmlns:a16="http://schemas.microsoft.com/office/drawing/2014/main" id="{C55B8B74-2597-3E4E-BE3B-B386F8E782E4}"/>
                    </a:ext>
                  </a:extLst>
                </p:cNvPr>
                <p:cNvSpPr/>
                <p:nvPr/>
              </p:nvSpPr>
              <p:spPr>
                <a:xfrm>
                  <a:off x="9399165" y="6446225"/>
                  <a:ext cx="29386" cy="22204"/>
                </a:xfrm>
                <a:custGeom>
                  <a:avLst/>
                  <a:gdLst>
                    <a:gd name="connsiteX0" fmla="*/ 0 w 29386"/>
                    <a:gd name="connsiteY0" fmla="*/ 22204 h 22204"/>
                    <a:gd name="connsiteX1" fmla="*/ 0 w 29386"/>
                    <a:gd name="connsiteY1" fmla="*/ 491 h 22204"/>
                    <a:gd name="connsiteX2" fmla="*/ 3243 w 29386"/>
                    <a:gd name="connsiteY2" fmla="*/ 491 h 22204"/>
                    <a:gd name="connsiteX3" fmla="*/ 3243 w 29386"/>
                    <a:gd name="connsiteY3" fmla="*/ 3537 h 22204"/>
                    <a:gd name="connsiteX4" fmla="*/ 5995 w 29386"/>
                    <a:gd name="connsiteY4" fmla="*/ 982 h 22204"/>
                    <a:gd name="connsiteX5" fmla="*/ 9828 w 29386"/>
                    <a:gd name="connsiteY5" fmla="*/ 0 h 22204"/>
                    <a:gd name="connsiteX6" fmla="*/ 13759 w 29386"/>
                    <a:gd name="connsiteY6" fmla="*/ 982 h 22204"/>
                    <a:gd name="connsiteX7" fmla="*/ 15922 w 29386"/>
                    <a:gd name="connsiteY7" fmla="*/ 3831 h 22204"/>
                    <a:gd name="connsiteX8" fmla="*/ 22605 w 29386"/>
                    <a:gd name="connsiteY8" fmla="*/ 0 h 22204"/>
                    <a:gd name="connsiteX9" fmla="*/ 27617 w 29386"/>
                    <a:gd name="connsiteY9" fmla="*/ 1768 h 22204"/>
                    <a:gd name="connsiteX10" fmla="*/ 29386 w 29386"/>
                    <a:gd name="connsiteY10" fmla="*/ 7271 h 22204"/>
                    <a:gd name="connsiteX11" fmla="*/ 29386 w 29386"/>
                    <a:gd name="connsiteY11" fmla="*/ 22204 h 22204"/>
                    <a:gd name="connsiteX12" fmla="*/ 25750 w 29386"/>
                    <a:gd name="connsiteY12" fmla="*/ 22204 h 22204"/>
                    <a:gd name="connsiteX13" fmla="*/ 25750 w 29386"/>
                    <a:gd name="connsiteY13" fmla="*/ 8548 h 22204"/>
                    <a:gd name="connsiteX14" fmla="*/ 25356 w 29386"/>
                    <a:gd name="connsiteY14" fmla="*/ 5404 h 22204"/>
                    <a:gd name="connsiteX15" fmla="*/ 24079 w 29386"/>
                    <a:gd name="connsiteY15" fmla="*/ 3831 h 22204"/>
                    <a:gd name="connsiteX16" fmla="*/ 21917 w 29386"/>
                    <a:gd name="connsiteY16" fmla="*/ 3242 h 22204"/>
                    <a:gd name="connsiteX17" fmla="*/ 18084 w 29386"/>
                    <a:gd name="connsiteY17" fmla="*/ 4716 h 22204"/>
                    <a:gd name="connsiteX18" fmla="*/ 16610 w 29386"/>
                    <a:gd name="connsiteY18" fmla="*/ 9629 h 22204"/>
                    <a:gd name="connsiteX19" fmla="*/ 16610 w 29386"/>
                    <a:gd name="connsiteY19" fmla="*/ 22204 h 22204"/>
                    <a:gd name="connsiteX20" fmla="*/ 12973 w 29386"/>
                    <a:gd name="connsiteY20" fmla="*/ 22204 h 22204"/>
                    <a:gd name="connsiteX21" fmla="*/ 12973 w 29386"/>
                    <a:gd name="connsiteY21" fmla="*/ 8056 h 22204"/>
                    <a:gd name="connsiteX22" fmla="*/ 12089 w 29386"/>
                    <a:gd name="connsiteY22" fmla="*/ 4421 h 22204"/>
                    <a:gd name="connsiteX23" fmla="*/ 9140 w 29386"/>
                    <a:gd name="connsiteY23" fmla="*/ 3242 h 22204"/>
                    <a:gd name="connsiteX24" fmla="*/ 6290 w 29386"/>
                    <a:gd name="connsiteY24" fmla="*/ 4028 h 22204"/>
                    <a:gd name="connsiteX25" fmla="*/ 4422 w 29386"/>
                    <a:gd name="connsiteY25" fmla="*/ 6386 h 22204"/>
                    <a:gd name="connsiteX26" fmla="*/ 3833 w 29386"/>
                    <a:gd name="connsiteY26" fmla="*/ 10906 h 22204"/>
                    <a:gd name="connsiteX27" fmla="*/ 3833 w 29386"/>
                    <a:gd name="connsiteY27" fmla="*/ 22204 h 22204"/>
                    <a:gd name="connsiteX28" fmla="*/ 0 w 29386"/>
                    <a:gd name="connsiteY28" fmla="*/ 22204 h 222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29386" h="22204">
                      <a:moveTo>
                        <a:pt x="0" y="22204"/>
                      </a:moveTo>
                      <a:lnTo>
                        <a:pt x="0" y="491"/>
                      </a:lnTo>
                      <a:lnTo>
                        <a:pt x="3243" y="491"/>
                      </a:lnTo>
                      <a:lnTo>
                        <a:pt x="3243" y="3537"/>
                      </a:lnTo>
                      <a:cubicBezTo>
                        <a:pt x="3931" y="2456"/>
                        <a:pt x="4816" y="1572"/>
                        <a:pt x="5995" y="982"/>
                      </a:cubicBezTo>
                      <a:cubicBezTo>
                        <a:pt x="7174" y="294"/>
                        <a:pt x="8452" y="0"/>
                        <a:pt x="9828" y="0"/>
                      </a:cubicBezTo>
                      <a:cubicBezTo>
                        <a:pt x="11401" y="0"/>
                        <a:pt x="12777" y="294"/>
                        <a:pt x="13759" y="982"/>
                      </a:cubicBezTo>
                      <a:cubicBezTo>
                        <a:pt x="14742" y="1670"/>
                        <a:pt x="15528" y="2554"/>
                        <a:pt x="15922" y="3831"/>
                      </a:cubicBezTo>
                      <a:cubicBezTo>
                        <a:pt x="17592" y="1277"/>
                        <a:pt x="19853" y="0"/>
                        <a:pt x="22605" y="0"/>
                      </a:cubicBezTo>
                      <a:cubicBezTo>
                        <a:pt x="24767" y="0"/>
                        <a:pt x="26438" y="589"/>
                        <a:pt x="27617" y="1768"/>
                      </a:cubicBezTo>
                      <a:cubicBezTo>
                        <a:pt x="28797" y="2947"/>
                        <a:pt x="29386" y="4814"/>
                        <a:pt x="29386" y="7271"/>
                      </a:cubicBezTo>
                      <a:lnTo>
                        <a:pt x="29386" y="22204"/>
                      </a:lnTo>
                      <a:lnTo>
                        <a:pt x="25750" y="22204"/>
                      </a:lnTo>
                      <a:lnTo>
                        <a:pt x="25750" y="8548"/>
                      </a:lnTo>
                      <a:cubicBezTo>
                        <a:pt x="25750" y="7074"/>
                        <a:pt x="25652" y="5993"/>
                        <a:pt x="25356" y="5404"/>
                      </a:cubicBezTo>
                      <a:cubicBezTo>
                        <a:pt x="25160" y="4716"/>
                        <a:pt x="24668" y="4225"/>
                        <a:pt x="24079" y="3831"/>
                      </a:cubicBezTo>
                      <a:cubicBezTo>
                        <a:pt x="23489" y="3439"/>
                        <a:pt x="22703" y="3242"/>
                        <a:pt x="21917" y="3242"/>
                      </a:cubicBezTo>
                      <a:cubicBezTo>
                        <a:pt x="20344" y="3242"/>
                        <a:pt x="19165" y="3733"/>
                        <a:pt x="18084" y="4716"/>
                      </a:cubicBezTo>
                      <a:cubicBezTo>
                        <a:pt x="17101" y="5698"/>
                        <a:pt x="16610" y="7369"/>
                        <a:pt x="16610" y="9629"/>
                      </a:cubicBezTo>
                      <a:lnTo>
                        <a:pt x="16610" y="22204"/>
                      </a:lnTo>
                      <a:lnTo>
                        <a:pt x="12973" y="22204"/>
                      </a:lnTo>
                      <a:lnTo>
                        <a:pt x="12973" y="8056"/>
                      </a:lnTo>
                      <a:cubicBezTo>
                        <a:pt x="12973" y="6386"/>
                        <a:pt x="12678" y="5207"/>
                        <a:pt x="12089" y="4421"/>
                      </a:cubicBezTo>
                      <a:cubicBezTo>
                        <a:pt x="11499" y="3635"/>
                        <a:pt x="10516" y="3242"/>
                        <a:pt x="9140" y="3242"/>
                      </a:cubicBezTo>
                      <a:cubicBezTo>
                        <a:pt x="8059" y="3242"/>
                        <a:pt x="7174" y="3537"/>
                        <a:pt x="6290" y="4028"/>
                      </a:cubicBezTo>
                      <a:cubicBezTo>
                        <a:pt x="5405" y="4618"/>
                        <a:pt x="4816" y="5404"/>
                        <a:pt x="4422" y="6386"/>
                      </a:cubicBezTo>
                      <a:cubicBezTo>
                        <a:pt x="4029" y="7467"/>
                        <a:pt x="3833" y="8941"/>
                        <a:pt x="3833" y="10906"/>
                      </a:cubicBezTo>
                      <a:lnTo>
                        <a:pt x="3833" y="22204"/>
                      </a:lnTo>
                      <a:lnTo>
                        <a:pt x="0" y="22204"/>
                      </a:lnTo>
                      <a:close/>
                    </a:path>
                  </a:pathLst>
                </a:custGeom>
                <a:solidFill>
                  <a:srgbClr val="23509E"/>
                </a:solidFill>
                <a:ln w="9820" cap="flat">
                  <a:noFill/>
                  <a:prstDash val="solid"/>
                  <a:miter/>
                </a:ln>
              </p:spPr>
              <p:txBody>
                <a:bodyPr rtlCol="0" anchor="ctr"/>
                <a:lstStyle/>
                <a:p>
                  <a:endParaRPr lang="en-US" dirty="0"/>
                </a:p>
              </p:txBody>
            </p:sp>
            <p:sp>
              <p:nvSpPr>
                <p:cNvPr id="468" name="Freeform 467">
                  <a:extLst>
                    <a:ext uri="{FF2B5EF4-FFF2-40B4-BE49-F238E27FC236}">
                      <a16:creationId xmlns:a16="http://schemas.microsoft.com/office/drawing/2014/main" id="{B032CBE4-2233-134B-99F4-F645ED7D5231}"/>
                    </a:ext>
                  </a:extLst>
                </p:cNvPr>
                <p:cNvSpPr/>
                <p:nvPr/>
              </p:nvSpPr>
              <p:spPr>
                <a:xfrm>
                  <a:off x="9433956" y="6446716"/>
                  <a:ext cx="17494" cy="22205"/>
                </a:xfrm>
                <a:custGeom>
                  <a:avLst/>
                  <a:gdLst>
                    <a:gd name="connsiteX0" fmla="*/ 14349 w 17494"/>
                    <a:gd name="connsiteY0" fmla="*/ 21713 h 22205"/>
                    <a:gd name="connsiteX1" fmla="*/ 14349 w 17494"/>
                    <a:gd name="connsiteY1" fmla="*/ 18570 h 22205"/>
                    <a:gd name="connsiteX2" fmla="*/ 7470 w 17494"/>
                    <a:gd name="connsiteY2" fmla="*/ 22205 h 22205"/>
                    <a:gd name="connsiteX3" fmla="*/ 3833 w 17494"/>
                    <a:gd name="connsiteY3" fmla="*/ 21517 h 22205"/>
                    <a:gd name="connsiteX4" fmla="*/ 1376 w 17494"/>
                    <a:gd name="connsiteY4" fmla="*/ 19650 h 22205"/>
                    <a:gd name="connsiteX5" fmla="*/ 197 w 17494"/>
                    <a:gd name="connsiteY5" fmla="*/ 16899 h 22205"/>
                    <a:gd name="connsiteX6" fmla="*/ 0 w 17494"/>
                    <a:gd name="connsiteY6" fmla="*/ 13460 h 22205"/>
                    <a:gd name="connsiteX7" fmla="*/ 0 w 17494"/>
                    <a:gd name="connsiteY7" fmla="*/ 0 h 22205"/>
                    <a:gd name="connsiteX8" fmla="*/ 3636 w 17494"/>
                    <a:gd name="connsiteY8" fmla="*/ 0 h 22205"/>
                    <a:gd name="connsiteX9" fmla="*/ 3636 w 17494"/>
                    <a:gd name="connsiteY9" fmla="*/ 12085 h 22205"/>
                    <a:gd name="connsiteX10" fmla="*/ 3833 w 17494"/>
                    <a:gd name="connsiteY10" fmla="*/ 16015 h 22205"/>
                    <a:gd name="connsiteX11" fmla="*/ 5307 w 17494"/>
                    <a:gd name="connsiteY11" fmla="*/ 18275 h 22205"/>
                    <a:gd name="connsiteX12" fmla="*/ 8059 w 17494"/>
                    <a:gd name="connsiteY12" fmla="*/ 19061 h 22205"/>
                    <a:gd name="connsiteX13" fmla="*/ 11204 w 17494"/>
                    <a:gd name="connsiteY13" fmla="*/ 18176 h 22205"/>
                    <a:gd name="connsiteX14" fmla="*/ 13268 w 17494"/>
                    <a:gd name="connsiteY14" fmla="*/ 15818 h 22205"/>
                    <a:gd name="connsiteX15" fmla="*/ 13858 w 17494"/>
                    <a:gd name="connsiteY15" fmla="*/ 11594 h 22205"/>
                    <a:gd name="connsiteX16" fmla="*/ 13858 w 17494"/>
                    <a:gd name="connsiteY16" fmla="*/ 0 h 22205"/>
                    <a:gd name="connsiteX17" fmla="*/ 17494 w 17494"/>
                    <a:gd name="connsiteY17" fmla="*/ 0 h 22205"/>
                    <a:gd name="connsiteX18" fmla="*/ 17494 w 17494"/>
                    <a:gd name="connsiteY18" fmla="*/ 21713 h 22205"/>
                    <a:gd name="connsiteX19" fmla="*/ 14349 w 17494"/>
                    <a:gd name="connsiteY19" fmla="*/ 21713 h 2220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17494" h="22205">
                      <a:moveTo>
                        <a:pt x="14349" y="21713"/>
                      </a:moveTo>
                      <a:lnTo>
                        <a:pt x="14349" y="18570"/>
                      </a:lnTo>
                      <a:cubicBezTo>
                        <a:pt x="12678" y="21026"/>
                        <a:pt x="10320" y="22205"/>
                        <a:pt x="7470" y="22205"/>
                      </a:cubicBezTo>
                      <a:cubicBezTo>
                        <a:pt x="6192" y="22205"/>
                        <a:pt x="5013" y="22008"/>
                        <a:pt x="3833" y="21517"/>
                      </a:cubicBezTo>
                      <a:cubicBezTo>
                        <a:pt x="2654" y="21026"/>
                        <a:pt x="1867" y="20436"/>
                        <a:pt x="1376" y="19650"/>
                      </a:cubicBezTo>
                      <a:cubicBezTo>
                        <a:pt x="884" y="18864"/>
                        <a:pt x="491" y="17980"/>
                        <a:pt x="197" y="16899"/>
                      </a:cubicBezTo>
                      <a:cubicBezTo>
                        <a:pt x="0" y="16211"/>
                        <a:pt x="0" y="15032"/>
                        <a:pt x="0" y="13460"/>
                      </a:cubicBezTo>
                      <a:lnTo>
                        <a:pt x="0" y="0"/>
                      </a:lnTo>
                      <a:lnTo>
                        <a:pt x="3636" y="0"/>
                      </a:lnTo>
                      <a:lnTo>
                        <a:pt x="3636" y="12085"/>
                      </a:lnTo>
                      <a:cubicBezTo>
                        <a:pt x="3636" y="14050"/>
                        <a:pt x="3735" y="15327"/>
                        <a:pt x="3833" y="16015"/>
                      </a:cubicBezTo>
                      <a:cubicBezTo>
                        <a:pt x="4029" y="16997"/>
                        <a:pt x="4521" y="17784"/>
                        <a:pt x="5307" y="18275"/>
                      </a:cubicBezTo>
                      <a:cubicBezTo>
                        <a:pt x="6093" y="18864"/>
                        <a:pt x="6978" y="19061"/>
                        <a:pt x="8059" y="19061"/>
                      </a:cubicBezTo>
                      <a:cubicBezTo>
                        <a:pt x="9140" y="19061"/>
                        <a:pt x="10221" y="18766"/>
                        <a:pt x="11204" y="18176"/>
                      </a:cubicBezTo>
                      <a:cubicBezTo>
                        <a:pt x="12187" y="17587"/>
                        <a:pt x="12875" y="16801"/>
                        <a:pt x="13268" y="15818"/>
                      </a:cubicBezTo>
                      <a:cubicBezTo>
                        <a:pt x="13661" y="14836"/>
                        <a:pt x="13858" y="13460"/>
                        <a:pt x="13858" y="11594"/>
                      </a:cubicBezTo>
                      <a:lnTo>
                        <a:pt x="13858" y="0"/>
                      </a:lnTo>
                      <a:lnTo>
                        <a:pt x="17494" y="0"/>
                      </a:lnTo>
                      <a:lnTo>
                        <a:pt x="17494" y="21713"/>
                      </a:lnTo>
                      <a:lnTo>
                        <a:pt x="14349" y="21713"/>
                      </a:lnTo>
                      <a:close/>
                    </a:path>
                  </a:pathLst>
                </a:custGeom>
                <a:solidFill>
                  <a:srgbClr val="23509E"/>
                </a:solidFill>
                <a:ln w="9820" cap="flat">
                  <a:noFill/>
                  <a:prstDash val="solid"/>
                  <a:miter/>
                </a:ln>
              </p:spPr>
              <p:txBody>
                <a:bodyPr rtlCol="0" anchor="ctr"/>
                <a:lstStyle/>
                <a:p>
                  <a:endParaRPr lang="en-US" dirty="0"/>
                </a:p>
              </p:txBody>
            </p:sp>
            <p:sp>
              <p:nvSpPr>
                <p:cNvPr id="469" name="Freeform 468">
                  <a:extLst>
                    <a:ext uri="{FF2B5EF4-FFF2-40B4-BE49-F238E27FC236}">
                      <a16:creationId xmlns:a16="http://schemas.microsoft.com/office/drawing/2014/main" id="{023E70D8-375D-EC47-B825-A42816CA34AD}"/>
                    </a:ext>
                  </a:extLst>
                </p:cNvPr>
                <p:cNvSpPr/>
                <p:nvPr/>
              </p:nvSpPr>
              <p:spPr>
                <a:xfrm>
                  <a:off x="9455873" y="6446127"/>
                  <a:ext cx="17985" cy="22597"/>
                </a:xfrm>
                <a:custGeom>
                  <a:avLst/>
                  <a:gdLst>
                    <a:gd name="connsiteX0" fmla="*/ 0 w 17985"/>
                    <a:gd name="connsiteY0" fmla="*/ 15818 h 22597"/>
                    <a:gd name="connsiteX1" fmla="*/ 3636 w 17985"/>
                    <a:gd name="connsiteY1" fmla="*/ 15229 h 22597"/>
                    <a:gd name="connsiteX2" fmla="*/ 5308 w 17985"/>
                    <a:gd name="connsiteY2" fmla="*/ 18569 h 22597"/>
                    <a:gd name="connsiteX3" fmla="*/ 9239 w 17985"/>
                    <a:gd name="connsiteY3" fmla="*/ 19749 h 22597"/>
                    <a:gd name="connsiteX4" fmla="*/ 12973 w 17985"/>
                    <a:gd name="connsiteY4" fmla="*/ 18668 h 22597"/>
                    <a:gd name="connsiteX5" fmla="*/ 14153 w 17985"/>
                    <a:gd name="connsiteY5" fmla="*/ 16211 h 22597"/>
                    <a:gd name="connsiteX6" fmla="*/ 13072 w 17985"/>
                    <a:gd name="connsiteY6" fmla="*/ 14247 h 22597"/>
                    <a:gd name="connsiteX7" fmla="*/ 9337 w 17985"/>
                    <a:gd name="connsiteY7" fmla="*/ 12969 h 22597"/>
                    <a:gd name="connsiteX8" fmla="*/ 3735 w 17985"/>
                    <a:gd name="connsiteY8" fmla="*/ 11200 h 22597"/>
                    <a:gd name="connsiteX9" fmla="*/ 1376 w 17985"/>
                    <a:gd name="connsiteY9" fmla="*/ 9137 h 22597"/>
                    <a:gd name="connsiteX10" fmla="*/ 590 w 17985"/>
                    <a:gd name="connsiteY10" fmla="*/ 6190 h 22597"/>
                    <a:gd name="connsiteX11" fmla="*/ 1278 w 17985"/>
                    <a:gd name="connsiteY11" fmla="*/ 3537 h 22597"/>
                    <a:gd name="connsiteX12" fmla="*/ 3047 w 17985"/>
                    <a:gd name="connsiteY12" fmla="*/ 1473 h 22597"/>
                    <a:gd name="connsiteX13" fmla="*/ 5405 w 17985"/>
                    <a:gd name="connsiteY13" fmla="*/ 393 h 22597"/>
                    <a:gd name="connsiteX14" fmla="*/ 8551 w 17985"/>
                    <a:gd name="connsiteY14" fmla="*/ 0 h 22597"/>
                    <a:gd name="connsiteX15" fmla="*/ 13072 w 17985"/>
                    <a:gd name="connsiteY15" fmla="*/ 688 h 22597"/>
                    <a:gd name="connsiteX16" fmla="*/ 15922 w 17985"/>
                    <a:gd name="connsiteY16" fmla="*/ 2652 h 22597"/>
                    <a:gd name="connsiteX17" fmla="*/ 17199 w 17985"/>
                    <a:gd name="connsiteY17" fmla="*/ 5993 h 22597"/>
                    <a:gd name="connsiteX18" fmla="*/ 13563 w 17985"/>
                    <a:gd name="connsiteY18" fmla="*/ 6484 h 22597"/>
                    <a:gd name="connsiteX19" fmla="*/ 12187 w 17985"/>
                    <a:gd name="connsiteY19" fmla="*/ 3831 h 22597"/>
                    <a:gd name="connsiteX20" fmla="*/ 8846 w 17985"/>
                    <a:gd name="connsiteY20" fmla="*/ 2849 h 22597"/>
                    <a:gd name="connsiteX21" fmla="*/ 5209 w 17985"/>
                    <a:gd name="connsiteY21" fmla="*/ 3734 h 22597"/>
                    <a:gd name="connsiteX22" fmla="*/ 4128 w 17985"/>
                    <a:gd name="connsiteY22" fmla="*/ 5698 h 22597"/>
                    <a:gd name="connsiteX23" fmla="*/ 4620 w 17985"/>
                    <a:gd name="connsiteY23" fmla="*/ 6976 h 22597"/>
                    <a:gd name="connsiteX24" fmla="*/ 5995 w 17985"/>
                    <a:gd name="connsiteY24" fmla="*/ 7958 h 22597"/>
                    <a:gd name="connsiteX25" fmla="*/ 9239 w 17985"/>
                    <a:gd name="connsiteY25" fmla="*/ 8941 h 22597"/>
                    <a:gd name="connsiteX26" fmla="*/ 14644 w 17985"/>
                    <a:gd name="connsiteY26" fmla="*/ 10611 h 22597"/>
                    <a:gd name="connsiteX27" fmla="*/ 17101 w 17985"/>
                    <a:gd name="connsiteY27" fmla="*/ 12576 h 22597"/>
                    <a:gd name="connsiteX28" fmla="*/ 17986 w 17985"/>
                    <a:gd name="connsiteY28" fmla="*/ 15720 h 22597"/>
                    <a:gd name="connsiteX29" fmla="*/ 16905 w 17985"/>
                    <a:gd name="connsiteY29" fmla="*/ 19159 h 22597"/>
                    <a:gd name="connsiteX30" fmla="*/ 13760 w 17985"/>
                    <a:gd name="connsiteY30" fmla="*/ 21713 h 22597"/>
                    <a:gd name="connsiteX31" fmla="*/ 9140 w 17985"/>
                    <a:gd name="connsiteY31" fmla="*/ 22598 h 22597"/>
                    <a:gd name="connsiteX32" fmla="*/ 2654 w 17985"/>
                    <a:gd name="connsiteY32" fmla="*/ 20829 h 22597"/>
                    <a:gd name="connsiteX33" fmla="*/ 0 w 17985"/>
                    <a:gd name="connsiteY33" fmla="*/ 15818 h 225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Lst>
                  <a:rect l="l" t="t" r="r" b="b"/>
                  <a:pathLst>
                    <a:path w="17985" h="22597">
                      <a:moveTo>
                        <a:pt x="0" y="15818"/>
                      </a:moveTo>
                      <a:lnTo>
                        <a:pt x="3636" y="15229"/>
                      </a:lnTo>
                      <a:cubicBezTo>
                        <a:pt x="3833" y="16703"/>
                        <a:pt x="4423" y="17784"/>
                        <a:pt x="5308" y="18569"/>
                      </a:cubicBezTo>
                      <a:cubicBezTo>
                        <a:pt x="6192" y="19355"/>
                        <a:pt x="7568" y="19749"/>
                        <a:pt x="9239" y="19749"/>
                      </a:cubicBezTo>
                      <a:cubicBezTo>
                        <a:pt x="10909" y="19749"/>
                        <a:pt x="12187" y="19355"/>
                        <a:pt x="12973" y="18668"/>
                      </a:cubicBezTo>
                      <a:cubicBezTo>
                        <a:pt x="13760" y="17980"/>
                        <a:pt x="14153" y="17194"/>
                        <a:pt x="14153" y="16211"/>
                      </a:cubicBezTo>
                      <a:cubicBezTo>
                        <a:pt x="14153" y="15426"/>
                        <a:pt x="13760" y="14738"/>
                        <a:pt x="13072" y="14247"/>
                      </a:cubicBezTo>
                      <a:cubicBezTo>
                        <a:pt x="12580" y="13952"/>
                        <a:pt x="11303" y="13460"/>
                        <a:pt x="9337" y="12969"/>
                      </a:cubicBezTo>
                      <a:cubicBezTo>
                        <a:pt x="6683" y="12282"/>
                        <a:pt x="4718" y="11692"/>
                        <a:pt x="3735" y="11200"/>
                      </a:cubicBezTo>
                      <a:cubicBezTo>
                        <a:pt x="2654" y="10709"/>
                        <a:pt x="1867" y="10021"/>
                        <a:pt x="1376" y="9137"/>
                      </a:cubicBezTo>
                      <a:cubicBezTo>
                        <a:pt x="885" y="8253"/>
                        <a:pt x="590" y="7271"/>
                        <a:pt x="590" y="6190"/>
                      </a:cubicBezTo>
                      <a:cubicBezTo>
                        <a:pt x="590" y="5207"/>
                        <a:pt x="786" y="4323"/>
                        <a:pt x="1278" y="3537"/>
                      </a:cubicBezTo>
                      <a:cubicBezTo>
                        <a:pt x="1769" y="2751"/>
                        <a:pt x="2359" y="2063"/>
                        <a:pt x="3047" y="1473"/>
                      </a:cubicBezTo>
                      <a:cubicBezTo>
                        <a:pt x="3636" y="1081"/>
                        <a:pt x="4423" y="688"/>
                        <a:pt x="5405" y="393"/>
                      </a:cubicBezTo>
                      <a:cubicBezTo>
                        <a:pt x="6389" y="98"/>
                        <a:pt x="7470" y="0"/>
                        <a:pt x="8551" y="0"/>
                      </a:cubicBezTo>
                      <a:cubicBezTo>
                        <a:pt x="10222" y="0"/>
                        <a:pt x="11794" y="196"/>
                        <a:pt x="13072" y="688"/>
                      </a:cubicBezTo>
                      <a:cubicBezTo>
                        <a:pt x="14349" y="1179"/>
                        <a:pt x="15332" y="1867"/>
                        <a:pt x="15922" y="2652"/>
                      </a:cubicBezTo>
                      <a:cubicBezTo>
                        <a:pt x="16511" y="3537"/>
                        <a:pt x="17003" y="4618"/>
                        <a:pt x="17199" y="5993"/>
                      </a:cubicBezTo>
                      <a:lnTo>
                        <a:pt x="13563" y="6484"/>
                      </a:lnTo>
                      <a:cubicBezTo>
                        <a:pt x="13366" y="5404"/>
                        <a:pt x="12973" y="4519"/>
                        <a:pt x="12187" y="3831"/>
                      </a:cubicBezTo>
                      <a:cubicBezTo>
                        <a:pt x="11401" y="3242"/>
                        <a:pt x="10320" y="2849"/>
                        <a:pt x="8846" y="2849"/>
                      </a:cubicBezTo>
                      <a:cubicBezTo>
                        <a:pt x="7175" y="2849"/>
                        <a:pt x="5995" y="3144"/>
                        <a:pt x="5209" y="3734"/>
                      </a:cubicBezTo>
                      <a:cubicBezTo>
                        <a:pt x="4521" y="4323"/>
                        <a:pt x="4128" y="4913"/>
                        <a:pt x="4128" y="5698"/>
                      </a:cubicBezTo>
                      <a:cubicBezTo>
                        <a:pt x="4128" y="6190"/>
                        <a:pt x="4324" y="6583"/>
                        <a:pt x="4620" y="6976"/>
                      </a:cubicBezTo>
                      <a:cubicBezTo>
                        <a:pt x="4914" y="7369"/>
                        <a:pt x="5405" y="7663"/>
                        <a:pt x="5995" y="7958"/>
                      </a:cubicBezTo>
                      <a:cubicBezTo>
                        <a:pt x="6389" y="8057"/>
                        <a:pt x="7470" y="8450"/>
                        <a:pt x="9239" y="8941"/>
                      </a:cubicBezTo>
                      <a:cubicBezTo>
                        <a:pt x="11794" y="9629"/>
                        <a:pt x="13661" y="10218"/>
                        <a:pt x="14644" y="10611"/>
                      </a:cubicBezTo>
                      <a:cubicBezTo>
                        <a:pt x="15627" y="11103"/>
                        <a:pt x="16511" y="11692"/>
                        <a:pt x="17101" y="12576"/>
                      </a:cubicBezTo>
                      <a:cubicBezTo>
                        <a:pt x="17691" y="13460"/>
                        <a:pt x="17986" y="14443"/>
                        <a:pt x="17986" y="15720"/>
                      </a:cubicBezTo>
                      <a:cubicBezTo>
                        <a:pt x="17986" y="16899"/>
                        <a:pt x="17593" y="18078"/>
                        <a:pt x="16905" y="19159"/>
                      </a:cubicBezTo>
                      <a:cubicBezTo>
                        <a:pt x="16217" y="20240"/>
                        <a:pt x="15136" y="21124"/>
                        <a:pt x="13760" y="21713"/>
                      </a:cubicBezTo>
                      <a:cubicBezTo>
                        <a:pt x="12384" y="22303"/>
                        <a:pt x="10909" y="22598"/>
                        <a:pt x="9140" y="22598"/>
                      </a:cubicBezTo>
                      <a:cubicBezTo>
                        <a:pt x="6290" y="22598"/>
                        <a:pt x="4128" y="22008"/>
                        <a:pt x="2654" y="20829"/>
                      </a:cubicBezTo>
                      <a:cubicBezTo>
                        <a:pt x="1376" y="19847"/>
                        <a:pt x="394" y="18078"/>
                        <a:pt x="0" y="15818"/>
                      </a:cubicBezTo>
                      <a:close/>
                    </a:path>
                  </a:pathLst>
                </a:custGeom>
                <a:solidFill>
                  <a:srgbClr val="23509E"/>
                </a:solidFill>
                <a:ln w="9820" cap="flat">
                  <a:noFill/>
                  <a:prstDash val="solid"/>
                  <a:miter/>
                </a:ln>
              </p:spPr>
              <p:txBody>
                <a:bodyPr rtlCol="0" anchor="ctr"/>
                <a:lstStyle/>
                <a:p>
                  <a:endParaRPr lang="en-US" dirty="0"/>
                </a:p>
              </p:txBody>
            </p:sp>
            <p:sp>
              <p:nvSpPr>
                <p:cNvPr id="470" name="Freeform 469">
                  <a:extLst>
                    <a:ext uri="{FF2B5EF4-FFF2-40B4-BE49-F238E27FC236}">
                      <a16:creationId xmlns:a16="http://schemas.microsoft.com/office/drawing/2014/main" id="{FD691696-3828-334F-9BF6-21C176B7BBB0}"/>
                    </a:ext>
                  </a:extLst>
                </p:cNvPr>
                <p:cNvSpPr/>
                <p:nvPr/>
              </p:nvSpPr>
              <p:spPr>
                <a:xfrm>
                  <a:off x="9477888" y="6443670"/>
                  <a:ext cx="19754" cy="19846"/>
                </a:xfrm>
                <a:custGeom>
                  <a:avLst/>
                  <a:gdLst>
                    <a:gd name="connsiteX0" fmla="*/ 8158 w 19754"/>
                    <a:gd name="connsiteY0" fmla="*/ 19847 h 19846"/>
                    <a:gd name="connsiteX1" fmla="*/ 8158 w 19754"/>
                    <a:gd name="connsiteY1" fmla="*/ 11594 h 19846"/>
                    <a:gd name="connsiteX2" fmla="*/ 0 w 19754"/>
                    <a:gd name="connsiteY2" fmla="*/ 11594 h 19846"/>
                    <a:gd name="connsiteX3" fmla="*/ 0 w 19754"/>
                    <a:gd name="connsiteY3" fmla="*/ 8154 h 19846"/>
                    <a:gd name="connsiteX4" fmla="*/ 8158 w 19754"/>
                    <a:gd name="connsiteY4" fmla="*/ 8154 h 19846"/>
                    <a:gd name="connsiteX5" fmla="*/ 8158 w 19754"/>
                    <a:gd name="connsiteY5" fmla="*/ 0 h 19846"/>
                    <a:gd name="connsiteX6" fmla="*/ 11598 w 19754"/>
                    <a:gd name="connsiteY6" fmla="*/ 0 h 19846"/>
                    <a:gd name="connsiteX7" fmla="*/ 11598 w 19754"/>
                    <a:gd name="connsiteY7" fmla="*/ 8154 h 19846"/>
                    <a:gd name="connsiteX8" fmla="*/ 19755 w 19754"/>
                    <a:gd name="connsiteY8" fmla="*/ 8154 h 19846"/>
                    <a:gd name="connsiteX9" fmla="*/ 19755 w 19754"/>
                    <a:gd name="connsiteY9" fmla="*/ 11594 h 19846"/>
                    <a:gd name="connsiteX10" fmla="*/ 11598 w 19754"/>
                    <a:gd name="connsiteY10" fmla="*/ 11594 h 19846"/>
                    <a:gd name="connsiteX11" fmla="*/ 11598 w 19754"/>
                    <a:gd name="connsiteY11" fmla="*/ 19847 h 19846"/>
                    <a:gd name="connsiteX12" fmla="*/ 8158 w 19754"/>
                    <a:gd name="connsiteY12" fmla="*/ 19847 h 198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9754" h="19846">
                      <a:moveTo>
                        <a:pt x="8158" y="19847"/>
                      </a:moveTo>
                      <a:lnTo>
                        <a:pt x="8158" y="11594"/>
                      </a:lnTo>
                      <a:lnTo>
                        <a:pt x="0" y="11594"/>
                      </a:lnTo>
                      <a:lnTo>
                        <a:pt x="0" y="8154"/>
                      </a:lnTo>
                      <a:lnTo>
                        <a:pt x="8158" y="8154"/>
                      </a:lnTo>
                      <a:lnTo>
                        <a:pt x="8158" y="0"/>
                      </a:lnTo>
                      <a:lnTo>
                        <a:pt x="11598" y="0"/>
                      </a:lnTo>
                      <a:lnTo>
                        <a:pt x="11598" y="8154"/>
                      </a:lnTo>
                      <a:lnTo>
                        <a:pt x="19755" y="8154"/>
                      </a:lnTo>
                      <a:lnTo>
                        <a:pt x="19755" y="11594"/>
                      </a:lnTo>
                      <a:lnTo>
                        <a:pt x="11598" y="11594"/>
                      </a:lnTo>
                      <a:lnTo>
                        <a:pt x="11598" y="19847"/>
                      </a:lnTo>
                      <a:lnTo>
                        <a:pt x="8158" y="19847"/>
                      </a:lnTo>
                      <a:close/>
                    </a:path>
                  </a:pathLst>
                </a:custGeom>
                <a:solidFill>
                  <a:srgbClr val="23509E"/>
                </a:solidFill>
                <a:ln w="9820" cap="flat">
                  <a:noFill/>
                  <a:prstDash val="solid"/>
                  <a:miter/>
                </a:ln>
              </p:spPr>
              <p:txBody>
                <a:bodyPr rtlCol="0" anchor="ctr"/>
                <a:lstStyle/>
                <a:p>
                  <a:endParaRPr lang="en-US" dirty="0"/>
                </a:p>
              </p:txBody>
            </p:sp>
            <p:sp>
              <p:nvSpPr>
                <p:cNvPr id="471" name="Freeform 470">
                  <a:extLst>
                    <a:ext uri="{FF2B5EF4-FFF2-40B4-BE49-F238E27FC236}">
                      <a16:creationId xmlns:a16="http://schemas.microsoft.com/office/drawing/2014/main" id="{E86D5554-12CA-5B41-BAE9-924AAA2D4F67}"/>
                    </a:ext>
                  </a:extLst>
                </p:cNvPr>
                <p:cNvSpPr/>
                <p:nvPr/>
              </p:nvSpPr>
              <p:spPr>
                <a:xfrm>
                  <a:off x="9514843" y="6438463"/>
                  <a:ext cx="22801" cy="29966"/>
                </a:xfrm>
                <a:custGeom>
                  <a:avLst/>
                  <a:gdLst>
                    <a:gd name="connsiteX0" fmla="*/ 0 w 22801"/>
                    <a:gd name="connsiteY0" fmla="*/ 29967 h 29966"/>
                    <a:gd name="connsiteX1" fmla="*/ 0 w 22801"/>
                    <a:gd name="connsiteY1" fmla="*/ 0 h 29966"/>
                    <a:gd name="connsiteX2" fmla="*/ 11303 w 22801"/>
                    <a:gd name="connsiteY2" fmla="*/ 0 h 29966"/>
                    <a:gd name="connsiteX3" fmla="*/ 15823 w 22801"/>
                    <a:gd name="connsiteY3" fmla="*/ 295 h 29966"/>
                    <a:gd name="connsiteX4" fmla="*/ 19558 w 22801"/>
                    <a:gd name="connsiteY4" fmla="*/ 1670 h 29966"/>
                    <a:gd name="connsiteX5" fmla="*/ 21917 w 22801"/>
                    <a:gd name="connsiteY5" fmla="*/ 4520 h 29966"/>
                    <a:gd name="connsiteX6" fmla="*/ 22802 w 22801"/>
                    <a:gd name="connsiteY6" fmla="*/ 8646 h 29966"/>
                    <a:gd name="connsiteX7" fmla="*/ 20345 w 22801"/>
                    <a:gd name="connsiteY7" fmla="*/ 15131 h 29966"/>
                    <a:gd name="connsiteX8" fmla="*/ 11597 w 22801"/>
                    <a:gd name="connsiteY8" fmla="*/ 17784 h 29966"/>
                    <a:gd name="connsiteX9" fmla="*/ 3932 w 22801"/>
                    <a:gd name="connsiteY9" fmla="*/ 17784 h 29966"/>
                    <a:gd name="connsiteX10" fmla="*/ 3932 w 22801"/>
                    <a:gd name="connsiteY10" fmla="*/ 29967 h 29966"/>
                    <a:gd name="connsiteX11" fmla="*/ 0 w 22801"/>
                    <a:gd name="connsiteY11" fmla="*/ 29967 h 29966"/>
                    <a:gd name="connsiteX12" fmla="*/ 3932 w 22801"/>
                    <a:gd name="connsiteY12" fmla="*/ 14247 h 29966"/>
                    <a:gd name="connsiteX13" fmla="*/ 11696 w 22801"/>
                    <a:gd name="connsiteY13" fmla="*/ 14247 h 29966"/>
                    <a:gd name="connsiteX14" fmla="*/ 17199 w 22801"/>
                    <a:gd name="connsiteY14" fmla="*/ 12773 h 29966"/>
                    <a:gd name="connsiteX15" fmla="*/ 18772 w 22801"/>
                    <a:gd name="connsiteY15" fmla="*/ 8745 h 29966"/>
                    <a:gd name="connsiteX16" fmla="*/ 17789 w 22801"/>
                    <a:gd name="connsiteY16" fmla="*/ 5502 h 29966"/>
                    <a:gd name="connsiteX17" fmla="*/ 15332 w 22801"/>
                    <a:gd name="connsiteY17" fmla="*/ 3734 h 29966"/>
                    <a:gd name="connsiteX18" fmla="*/ 11597 w 22801"/>
                    <a:gd name="connsiteY18" fmla="*/ 3439 h 29966"/>
                    <a:gd name="connsiteX19" fmla="*/ 3932 w 22801"/>
                    <a:gd name="connsiteY19" fmla="*/ 3439 h 29966"/>
                    <a:gd name="connsiteX20" fmla="*/ 3932 w 22801"/>
                    <a:gd name="connsiteY20" fmla="*/ 14247 h 299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22801" h="29966">
                      <a:moveTo>
                        <a:pt x="0" y="29967"/>
                      </a:moveTo>
                      <a:lnTo>
                        <a:pt x="0" y="0"/>
                      </a:lnTo>
                      <a:lnTo>
                        <a:pt x="11303" y="0"/>
                      </a:lnTo>
                      <a:cubicBezTo>
                        <a:pt x="13269" y="0"/>
                        <a:pt x="14841" y="98"/>
                        <a:pt x="15823" y="295"/>
                      </a:cubicBezTo>
                      <a:cubicBezTo>
                        <a:pt x="17298" y="491"/>
                        <a:pt x="18576" y="983"/>
                        <a:pt x="19558" y="1670"/>
                      </a:cubicBezTo>
                      <a:cubicBezTo>
                        <a:pt x="20541" y="2358"/>
                        <a:pt x="21328" y="3341"/>
                        <a:pt x="21917" y="4520"/>
                      </a:cubicBezTo>
                      <a:cubicBezTo>
                        <a:pt x="22507" y="5797"/>
                        <a:pt x="22802" y="7074"/>
                        <a:pt x="22802" y="8646"/>
                      </a:cubicBezTo>
                      <a:cubicBezTo>
                        <a:pt x="22802" y="11201"/>
                        <a:pt x="22015" y="13362"/>
                        <a:pt x="20345" y="15131"/>
                      </a:cubicBezTo>
                      <a:cubicBezTo>
                        <a:pt x="18674" y="16900"/>
                        <a:pt x="15823" y="17784"/>
                        <a:pt x="11597" y="17784"/>
                      </a:cubicBezTo>
                      <a:lnTo>
                        <a:pt x="3932" y="17784"/>
                      </a:lnTo>
                      <a:lnTo>
                        <a:pt x="3932" y="29967"/>
                      </a:lnTo>
                      <a:lnTo>
                        <a:pt x="0" y="29967"/>
                      </a:lnTo>
                      <a:close/>
                      <a:moveTo>
                        <a:pt x="3932" y="14247"/>
                      </a:moveTo>
                      <a:lnTo>
                        <a:pt x="11696" y="14247"/>
                      </a:lnTo>
                      <a:cubicBezTo>
                        <a:pt x="14251" y="14247"/>
                        <a:pt x="16119" y="13756"/>
                        <a:pt x="17199" y="12773"/>
                      </a:cubicBezTo>
                      <a:cubicBezTo>
                        <a:pt x="18280" y="11790"/>
                        <a:pt x="18772" y="10513"/>
                        <a:pt x="18772" y="8745"/>
                      </a:cubicBezTo>
                      <a:cubicBezTo>
                        <a:pt x="18772" y="7467"/>
                        <a:pt x="18477" y="6387"/>
                        <a:pt x="17789" y="5502"/>
                      </a:cubicBezTo>
                      <a:cubicBezTo>
                        <a:pt x="17199" y="4618"/>
                        <a:pt x="16315" y="4029"/>
                        <a:pt x="15332" y="3734"/>
                      </a:cubicBezTo>
                      <a:cubicBezTo>
                        <a:pt x="14644" y="3537"/>
                        <a:pt x="13465" y="3439"/>
                        <a:pt x="11597" y="3439"/>
                      </a:cubicBezTo>
                      <a:lnTo>
                        <a:pt x="3932" y="3439"/>
                      </a:lnTo>
                      <a:lnTo>
                        <a:pt x="3932" y="14247"/>
                      </a:lnTo>
                      <a:close/>
                    </a:path>
                  </a:pathLst>
                </a:custGeom>
                <a:solidFill>
                  <a:srgbClr val="23509E"/>
                </a:solidFill>
                <a:ln w="9820" cap="flat">
                  <a:noFill/>
                  <a:prstDash val="solid"/>
                  <a:miter/>
                </a:ln>
              </p:spPr>
              <p:txBody>
                <a:bodyPr rtlCol="0" anchor="ctr"/>
                <a:lstStyle/>
                <a:p>
                  <a:endParaRPr lang="en-US" dirty="0"/>
                </a:p>
              </p:txBody>
            </p:sp>
            <p:sp>
              <p:nvSpPr>
                <p:cNvPr id="472" name="Freeform 471">
                  <a:extLst>
                    <a:ext uri="{FF2B5EF4-FFF2-40B4-BE49-F238E27FC236}">
                      <a16:creationId xmlns:a16="http://schemas.microsoft.com/office/drawing/2014/main" id="{3AC748C2-FA01-004E-97FA-A8338456F238}"/>
                    </a:ext>
                  </a:extLst>
                </p:cNvPr>
                <p:cNvSpPr/>
                <p:nvPr/>
              </p:nvSpPr>
              <p:spPr>
                <a:xfrm>
                  <a:off x="9542264" y="6446225"/>
                  <a:ext cx="11793" cy="22204"/>
                </a:xfrm>
                <a:custGeom>
                  <a:avLst/>
                  <a:gdLst>
                    <a:gd name="connsiteX0" fmla="*/ 0 w 11793"/>
                    <a:gd name="connsiteY0" fmla="*/ 22204 h 22204"/>
                    <a:gd name="connsiteX1" fmla="*/ 0 w 11793"/>
                    <a:gd name="connsiteY1" fmla="*/ 491 h 22204"/>
                    <a:gd name="connsiteX2" fmla="*/ 3341 w 11793"/>
                    <a:gd name="connsiteY2" fmla="*/ 491 h 22204"/>
                    <a:gd name="connsiteX3" fmla="*/ 3341 w 11793"/>
                    <a:gd name="connsiteY3" fmla="*/ 3733 h 22204"/>
                    <a:gd name="connsiteX4" fmla="*/ 5700 w 11793"/>
                    <a:gd name="connsiteY4" fmla="*/ 687 h 22204"/>
                    <a:gd name="connsiteX5" fmla="*/ 8059 w 11793"/>
                    <a:gd name="connsiteY5" fmla="*/ 0 h 22204"/>
                    <a:gd name="connsiteX6" fmla="*/ 11793 w 11793"/>
                    <a:gd name="connsiteY6" fmla="*/ 1179 h 22204"/>
                    <a:gd name="connsiteX7" fmla="*/ 10516 w 11793"/>
                    <a:gd name="connsiteY7" fmla="*/ 4618 h 22204"/>
                    <a:gd name="connsiteX8" fmla="*/ 7862 w 11793"/>
                    <a:gd name="connsiteY8" fmla="*/ 3831 h 22204"/>
                    <a:gd name="connsiteX9" fmla="*/ 5700 w 11793"/>
                    <a:gd name="connsiteY9" fmla="*/ 4519 h 22204"/>
                    <a:gd name="connsiteX10" fmla="*/ 4324 w 11793"/>
                    <a:gd name="connsiteY10" fmla="*/ 6484 h 22204"/>
                    <a:gd name="connsiteX11" fmla="*/ 3735 w 11793"/>
                    <a:gd name="connsiteY11" fmla="*/ 10807 h 22204"/>
                    <a:gd name="connsiteX12" fmla="*/ 3735 w 11793"/>
                    <a:gd name="connsiteY12" fmla="*/ 22204 h 22204"/>
                    <a:gd name="connsiteX13" fmla="*/ 0 w 11793"/>
                    <a:gd name="connsiteY13" fmla="*/ 22204 h 222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1793" h="22204">
                      <a:moveTo>
                        <a:pt x="0" y="22204"/>
                      </a:moveTo>
                      <a:lnTo>
                        <a:pt x="0" y="491"/>
                      </a:lnTo>
                      <a:lnTo>
                        <a:pt x="3341" y="491"/>
                      </a:lnTo>
                      <a:lnTo>
                        <a:pt x="3341" y="3733"/>
                      </a:lnTo>
                      <a:cubicBezTo>
                        <a:pt x="4226" y="2161"/>
                        <a:pt x="5012" y="1179"/>
                        <a:pt x="5700" y="687"/>
                      </a:cubicBezTo>
                      <a:cubicBezTo>
                        <a:pt x="6388" y="196"/>
                        <a:pt x="7174" y="0"/>
                        <a:pt x="8059" y="0"/>
                      </a:cubicBezTo>
                      <a:cubicBezTo>
                        <a:pt x="9336" y="0"/>
                        <a:pt x="10516" y="393"/>
                        <a:pt x="11793" y="1179"/>
                      </a:cubicBezTo>
                      <a:lnTo>
                        <a:pt x="10516" y="4618"/>
                      </a:lnTo>
                      <a:cubicBezTo>
                        <a:pt x="9632" y="4126"/>
                        <a:pt x="8747" y="3831"/>
                        <a:pt x="7862" y="3831"/>
                      </a:cubicBezTo>
                      <a:cubicBezTo>
                        <a:pt x="7076" y="3831"/>
                        <a:pt x="6290" y="4028"/>
                        <a:pt x="5700" y="4519"/>
                      </a:cubicBezTo>
                      <a:cubicBezTo>
                        <a:pt x="5012" y="5010"/>
                        <a:pt x="4619" y="5698"/>
                        <a:pt x="4324" y="6484"/>
                      </a:cubicBezTo>
                      <a:cubicBezTo>
                        <a:pt x="3931" y="7762"/>
                        <a:pt x="3735" y="9236"/>
                        <a:pt x="3735" y="10807"/>
                      </a:cubicBezTo>
                      <a:lnTo>
                        <a:pt x="3735" y="22204"/>
                      </a:lnTo>
                      <a:lnTo>
                        <a:pt x="0" y="22204"/>
                      </a:lnTo>
                      <a:close/>
                    </a:path>
                  </a:pathLst>
                </a:custGeom>
                <a:solidFill>
                  <a:srgbClr val="23509E"/>
                </a:solidFill>
                <a:ln w="9820" cap="flat">
                  <a:noFill/>
                  <a:prstDash val="solid"/>
                  <a:miter/>
                </a:ln>
              </p:spPr>
              <p:txBody>
                <a:bodyPr rtlCol="0" anchor="ctr"/>
                <a:lstStyle/>
                <a:p>
                  <a:endParaRPr lang="en-US" dirty="0"/>
                </a:p>
              </p:txBody>
            </p:sp>
            <p:sp>
              <p:nvSpPr>
                <p:cNvPr id="473" name="Freeform 472">
                  <a:extLst>
                    <a:ext uri="{FF2B5EF4-FFF2-40B4-BE49-F238E27FC236}">
                      <a16:creationId xmlns:a16="http://schemas.microsoft.com/office/drawing/2014/main" id="{DDA55A0A-5EAF-704D-A026-51767FFA2155}"/>
                    </a:ext>
                  </a:extLst>
                </p:cNvPr>
                <p:cNvSpPr/>
                <p:nvPr/>
              </p:nvSpPr>
              <p:spPr>
                <a:xfrm>
                  <a:off x="9554844" y="6446127"/>
                  <a:ext cx="20246" cy="22696"/>
                </a:xfrm>
                <a:custGeom>
                  <a:avLst/>
                  <a:gdLst>
                    <a:gd name="connsiteX0" fmla="*/ 0 w 20246"/>
                    <a:gd name="connsiteY0" fmla="*/ 11397 h 22696"/>
                    <a:gd name="connsiteX1" fmla="*/ 3342 w 20246"/>
                    <a:gd name="connsiteY1" fmla="*/ 2456 h 22696"/>
                    <a:gd name="connsiteX2" fmla="*/ 10123 w 20246"/>
                    <a:gd name="connsiteY2" fmla="*/ 0 h 22696"/>
                    <a:gd name="connsiteX3" fmla="*/ 17396 w 20246"/>
                    <a:gd name="connsiteY3" fmla="*/ 2947 h 22696"/>
                    <a:gd name="connsiteX4" fmla="*/ 20246 w 20246"/>
                    <a:gd name="connsiteY4" fmla="*/ 11004 h 22696"/>
                    <a:gd name="connsiteX5" fmla="*/ 18968 w 20246"/>
                    <a:gd name="connsiteY5" fmla="*/ 17587 h 22696"/>
                    <a:gd name="connsiteX6" fmla="*/ 15332 w 20246"/>
                    <a:gd name="connsiteY6" fmla="*/ 21321 h 22696"/>
                    <a:gd name="connsiteX7" fmla="*/ 10123 w 20246"/>
                    <a:gd name="connsiteY7" fmla="*/ 22696 h 22696"/>
                    <a:gd name="connsiteX8" fmla="*/ 2752 w 20246"/>
                    <a:gd name="connsiteY8" fmla="*/ 19749 h 22696"/>
                    <a:gd name="connsiteX9" fmla="*/ 0 w 20246"/>
                    <a:gd name="connsiteY9" fmla="*/ 11397 h 22696"/>
                    <a:gd name="connsiteX10" fmla="*/ 3833 w 20246"/>
                    <a:gd name="connsiteY10" fmla="*/ 11397 h 22696"/>
                    <a:gd name="connsiteX11" fmla="*/ 5701 w 20246"/>
                    <a:gd name="connsiteY11" fmla="*/ 17685 h 22696"/>
                    <a:gd name="connsiteX12" fmla="*/ 10320 w 20246"/>
                    <a:gd name="connsiteY12" fmla="*/ 19749 h 22696"/>
                    <a:gd name="connsiteX13" fmla="*/ 14841 w 20246"/>
                    <a:gd name="connsiteY13" fmla="*/ 17685 h 22696"/>
                    <a:gd name="connsiteX14" fmla="*/ 16708 w 20246"/>
                    <a:gd name="connsiteY14" fmla="*/ 11299 h 22696"/>
                    <a:gd name="connsiteX15" fmla="*/ 14841 w 20246"/>
                    <a:gd name="connsiteY15" fmla="*/ 5207 h 22696"/>
                    <a:gd name="connsiteX16" fmla="*/ 10320 w 20246"/>
                    <a:gd name="connsiteY16" fmla="*/ 3144 h 22696"/>
                    <a:gd name="connsiteX17" fmla="*/ 5701 w 20246"/>
                    <a:gd name="connsiteY17" fmla="*/ 5207 h 22696"/>
                    <a:gd name="connsiteX18" fmla="*/ 3833 w 20246"/>
                    <a:gd name="connsiteY18" fmla="*/ 11397 h 226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20246" h="22696">
                      <a:moveTo>
                        <a:pt x="0" y="11397"/>
                      </a:moveTo>
                      <a:cubicBezTo>
                        <a:pt x="0" y="7369"/>
                        <a:pt x="1081" y="4421"/>
                        <a:pt x="3342" y="2456"/>
                      </a:cubicBezTo>
                      <a:cubicBezTo>
                        <a:pt x="5209" y="884"/>
                        <a:pt x="7470" y="0"/>
                        <a:pt x="10123" y="0"/>
                      </a:cubicBezTo>
                      <a:cubicBezTo>
                        <a:pt x="13072" y="0"/>
                        <a:pt x="15529" y="982"/>
                        <a:pt x="17396" y="2947"/>
                      </a:cubicBezTo>
                      <a:cubicBezTo>
                        <a:pt x="19264" y="4913"/>
                        <a:pt x="20246" y="7565"/>
                        <a:pt x="20246" y="11004"/>
                      </a:cubicBezTo>
                      <a:cubicBezTo>
                        <a:pt x="20246" y="13755"/>
                        <a:pt x="19853" y="16015"/>
                        <a:pt x="18968" y="17587"/>
                      </a:cubicBezTo>
                      <a:cubicBezTo>
                        <a:pt x="18084" y="19159"/>
                        <a:pt x="16905" y="20436"/>
                        <a:pt x="15332" y="21321"/>
                      </a:cubicBezTo>
                      <a:cubicBezTo>
                        <a:pt x="13760" y="22205"/>
                        <a:pt x="11991" y="22696"/>
                        <a:pt x="10123" y="22696"/>
                      </a:cubicBezTo>
                      <a:cubicBezTo>
                        <a:pt x="7077" y="22696"/>
                        <a:pt x="4620" y="21713"/>
                        <a:pt x="2752" y="19749"/>
                      </a:cubicBezTo>
                      <a:cubicBezTo>
                        <a:pt x="885" y="17784"/>
                        <a:pt x="0" y="15032"/>
                        <a:pt x="0" y="11397"/>
                      </a:cubicBezTo>
                      <a:close/>
                      <a:moveTo>
                        <a:pt x="3833" y="11397"/>
                      </a:moveTo>
                      <a:cubicBezTo>
                        <a:pt x="3833" y="14148"/>
                        <a:pt x="4423" y="16211"/>
                        <a:pt x="5701" y="17685"/>
                      </a:cubicBezTo>
                      <a:cubicBezTo>
                        <a:pt x="6880" y="19061"/>
                        <a:pt x="8452" y="19749"/>
                        <a:pt x="10320" y="19749"/>
                      </a:cubicBezTo>
                      <a:cubicBezTo>
                        <a:pt x="12187" y="19749"/>
                        <a:pt x="13661" y="19061"/>
                        <a:pt x="14841" y="17685"/>
                      </a:cubicBezTo>
                      <a:cubicBezTo>
                        <a:pt x="16020" y="16310"/>
                        <a:pt x="16708" y="14148"/>
                        <a:pt x="16708" y="11299"/>
                      </a:cubicBezTo>
                      <a:cubicBezTo>
                        <a:pt x="16708" y="8646"/>
                        <a:pt x="16119" y="6583"/>
                        <a:pt x="14841" y="5207"/>
                      </a:cubicBezTo>
                      <a:cubicBezTo>
                        <a:pt x="13661" y="3831"/>
                        <a:pt x="12089" y="3144"/>
                        <a:pt x="10320" y="3144"/>
                      </a:cubicBezTo>
                      <a:cubicBezTo>
                        <a:pt x="8452" y="3144"/>
                        <a:pt x="6978" y="3831"/>
                        <a:pt x="5701" y="5207"/>
                      </a:cubicBezTo>
                      <a:cubicBezTo>
                        <a:pt x="4423" y="6583"/>
                        <a:pt x="3833" y="8646"/>
                        <a:pt x="3833" y="11397"/>
                      </a:cubicBezTo>
                      <a:close/>
                    </a:path>
                  </a:pathLst>
                </a:custGeom>
                <a:solidFill>
                  <a:srgbClr val="23509E"/>
                </a:solidFill>
                <a:ln w="9820" cap="flat">
                  <a:noFill/>
                  <a:prstDash val="solid"/>
                  <a:miter/>
                </a:ln>
              </p:spPr>
              <p:txBody>
                <a:bodyPr rtlCol="0" anchor="ctr"/>
                <a:lstStyle/>
                <a:p>
                  <a:endParaRPr lang="en-US" dirty="0"/>
                </a:p>
              </p:txBody>
            </p:sp>
            <p:sp>
              <p:nvSpPr>
                <p:cNvPr id="474" name="Freeform 473">
                  <a:extLst>
                    <a:ext uri="{FF2B5EF4-FFF2-40B4-BE49-F238E27FC236}">
                      <a16:creationId xmlns:a16="http://schemas.microsoft.com/office/drawing/2014/main" id="{161EEC2D-3C59-6C42-A01F-B43F418A5A0F}"/>
                    </a:ext>
                  </a:extLst>
                </p:cNvPr>
                <p:cNvSpPr/>
                <p:nvPr/>
              </p:nvSpPr>
              <p:spPr>
                <a:xfrm>
                  <a:off x="9578137" y="6446225"/>
                  <a:ext cx="19165" cy="30949"/>
                </a:xfrm>
                <a:custGeom>
                  <a:avLst/>
                  <a:gdLst>
                    <a:gd name="connsiteX0" fmla="*/ 786 w 19165"/>
                    <a:gd name="connsiteY0" fmla="*/ 23974 h 30949"/>
                    <a:gd name="connsiteX1" fmla="*/ 4324 w 19165"/>
                    <a:gd name="connsiteY1" fmla="*/ 24465 h 30949"/>
                    <a:gd name="connsiteX2" fmla="*/ 5602 w 19165"/>
                    <a:gd name="connsiteY2" fmla="*/ 26921 h 30949"/>
                    <a:gd name="connsiteX3" fmla="*/ 9337 w 19165"/>
                    <a:gd name="connsiteY3" fmla="*/ 27903 h 30949"/>
                    <a:gd name="connsiteX4" fmla="*/ 13269 w 19165"/>
                    <a:gd name="connsiteY4" fmla="*/ 26921 h 30949"/>
                    <a:gd name="connsiteX5" fmla="*/ 15136 w 19165"/>
                    <a:gd name="connsiteY5" fmla="*/ 24071 h 30949"/>
                    <a:gd name="connsiteX6" fmla="*/ 15430 w 19165"/>
                    <a:gd name="connsiteY6" fmla="*/ 19355 h 30949"/>
                    <a:gd name="connsiteX7" fmla="*/ 9435 w 19165"/>
                    <a:gd name="connsiteY7" fmla="*/ 22204 h 30949"/>
                    <a:gd name="connsiteX8" fmla="*/ 2457 w 19165"/>
                    <a:gd name="connsiteY8" fmla="*/ 18963 h 30949"/>
                    <a:gd name="connsiteX9" fmla="*/ 0 w 19165"/>
                    <a:gd name="connsiteY9" fmla="*/ 11200 h 30949"/>
                    <a:gd name="connsiteX10" fmla="*/ 1081 w 19165"/>
                    <a:gd name="connsiteY10" fmla="*/ 5502 h 30949"/>
                    <a:gd name="connsiteX11" fmla="*/ 4324 w 19165"/>
                    <a:gd name="connsiteY11" fmla="*/ 1473 h 30949"/>
                    <a:gd name="connsiteX12" fmla="*/ 9337 w 19165"/>
                    <a:gd name="connsiteY12" fmla="*/ 0 h 30949"/>
                    <a:gd name="connsiteX13" fmla="*/ 15726 w 19165"/>
                    <a:gd name="connsiteY13" fmla="*/ 3144 h 30949"/>
                    <a:gd name="connsiteX14" fmla="*/ 15726 w 19165"/>
                    <a:gd name="connsiteY14" fmla="*/ 491 h 30949"/>
                    <a:gd name="connsiteX15" fmla="*/ 19165 w 19165"/>
                    <a:gd name="connsiteY15" fmla="*/ 491 h 30949"/>
                    <a:gd name="connsiteX16" fmla="*/ 19165 w 19165"/>
                    <a:gd name="connsiteY16" fmla="*/ 19257 h 30949"/>
                    <a:gd name="connsiteX17" fmla="*/ 18084 w 19165"/>
                    <a:gd name="connsiteY17" fmla="*/ 26430 h 30949"/>
                    <a:gd name="connsiteX18" fmla="*/ 14841 w 19165"/>
                    <a:gd name="connsiteY18" fmla="*/ 29770 h 30949"/>
                    <a:gd name="connsiteX19" fmla="*/ 9337 w 19165"/>
                    <a:gd name="connsiteY19" fmla="*/ 30949 h 30949"/>
                    <a:gd name="connsiteX20" fmla="*/ 3047 w 19165"/>
                    <a:gd name="connsiteY20" fmla="*/ 29181 h 30949"/>
                    <a:gd name="connsiteX21" fmla="*/ 786 w 19165"/>
                    <a:gd name="connsiteY21" fmla="*/ 23974 h 30949"/>
                    <a:gd name="connsiteX22" fmla="*/ 3833 w 19165"/>
                    <a:gd name="connsiteY22" fmla="*/ 10906 h 30949"/>
                    <a:gd name="connsiteX23" fmla="*/ 5504 w 19165"/>
                    <a:gd name="connsiteY23" fmla="*/ 17096 h 30949"/>
                    <a:gd name="connsiteX24" fmla="*/ 9730 w 19165"/>
                    <a:gd name="connsiteY24" fmla="*/ 19061 h 30949"/>
                    <a:gd name="connsiteX25" fmla="*/ 13956 w 19165"/>
                    <a:gd name="connsiteY25" fmla="*/ 17096 h 30949"/>
                    <a:gd name="connsiteX26" fmla="*/ 15627 w 19165"/>
                    <a:gd name="connsiteY26" fmla="*/ 11004 h 30949"/>
                    <a:gd name="connsiteX27" fmla="*/ 13858 w 19165"/>
                    <a:gd name="connsiteY27" fmla="*/ 5010 h 30949"/>
                    <a:gd name="connsiteX28" fmla="*/ 9632 w 19165"/>
                    <a:gd name="connsiteY28" fmla="*/ 2947 h 30949"/>
                    <a:gd name="connsiteX29" fmla="*/ 5504 w 19165"/>
                    <a:gd name="connsiteY29" fmla="*/ 4913 h 30949"/>
                    <a:gd name="connsiteX30" fmla="*/ 3833 w 19165"/>
                    <a:gd name="connsiteY30" fmla="*/ 10906 h 309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Lst>
                  <a:rect l="l" t="t" r="r" b="b"/>
                  <a:pathLst>
                    <a:path w="19165" h="30949">
                      <a:moveTo>
                        <a:pt x="786" y="23974"/>
                      </a:moveTo>
                      <a:lnTo>
                        <a:pt x="4324" y="24465"/>
                      </a:lnTo>
                      <a:cubicBezTo>
                        <a:pt x="4521" y="25545"/>
                        <a:pt x="4914" y="26332"/>
                        <a:pt x="5602" y="26921"/>
                      </a:cubicBezTo>
                      <a:cubicBezTo>
                        <a:pt x="6487" y="27609"/>
                        <a:pt x="7765" y="27903"/>
                        <a:pt x="9337" y="27903"/>
                      </a:cubicBezTo>
                      <a:cubicBezTo>
                        <a:pt x="11008" y="27903"/>
                        <a:pt x="12384" y="27609"/>
                        <a:pt x="13269" y="26921"/>
                      </a:cubicBezTo>
                      <a:cubicBezTo>
                        <a:pt x="14153" y="26233"/>
                        <a:pt x="14841" y="25250"/>
                        <a:pt x="15136" y="24071"/>
                      </a:cubicBezTo>
                      <a:cubicBezTo>
                        <a:pt x="15332" y="23286"/>
                        <a:pt x="15430" y="21713"/>
                        <a:pt x="15430" y="19355"/>
                      </a:cubicBezTo>
                      <a:cubicBezTo>
                        <a:pt x="13858" y="21222"/>
                        <a:pt x="11794" y="22204"/>
                        <a:pt x="9435" y="22204"/>
                      </a:cubicBezTo>
                      <a:cubicBezTo>
                        <a:pt x="6487" y="22204"/>
                        <a:pt x="4128" y="21124"/>
                        <a:pt x="2457" y="18963"/>
                      </a:cubicBezTo>
                      <a:cubicBezTo>
                        <a:pt x="786" y="16801"/>
                        <a:pt x="0" y="14246"/>
                        <a:pt x="0" y="11200"/>
                      </a:cubicBezTo>
                      <a:cubicBezTo>
                        <a:pt x="0" y="9137"/>
                        <a:pt x="394" y="7172"/>
                        <a:pt x="1081" y="5502"/>
                      </a:cubicBezTo>
                      <a:cubicBezTo>
                        <a:pt x="1769" y="3831"/>
                        <a:pt x="2948" y="2358"/>
                        <a:pt x="4324" y="1473"/>
                      </a:cubicBezTo>
                      <a:cubicBezTo>
                        <a:pt x="5701" y="589"/>
                        <a:pt x="7470" y="0"/>
                        <a:pt x="9337" y="0"/>
                      </a:cubicBezTo>
                      <a:cubicBezTo>
                        <a:pt x="11892" y="0"/>
                        <a:pt x="14054" y="1081"/>
                        <a:pt x="15726" y="3144"/>
                      </a:cubicBezTo>
                      <a:lnTo>
                        <a:pt x="15726" y="491"/>
                      </a:lnTo>
                      <a:lnTo>
                        <a:pt x="19165" y="491"/>
                      </a:lnTo>
                      <a:lnTo>
                        <a:pt x="19165" y="19257"/>
                      </a:lnTo>
                      <a:cubicBezTo>
                        <a:pt x="19165" y="22598"/>
                        <a:pt x="18772" y="25054"/>
                        <a:pt x="18084" y="26430"/>
                      </a:cubicBezTo>
                      <a:cubicBezTo>
                        <a:pt x="17396" y="27805"/>
                        <a:pt x="16315" y="28984"/>
                        <a:pt x="14841" y="29770"/>
                      </a:cubicBezTo>
                      <a:cubicBezTo>
                        <a:pt x="13366" y="30556"/>
                        <a:pt x="11499" y="30949"/>
                        <a:pt x="9337" y="30949"/>
                      </a:cubicBezTo>
                      <a:cubicBezTo>
                        <a:pt x="6782" y="30949"/>
                        <a:pt x="4620" y="30360"/>
                        <a:pt x="3047" y="29181"/>
                      </a:cubicBezTo>
                      <a:cubicBezTo>
                        <a:pt x="1474" y="28100"/>
                        <a:pt x="688" y="26332"/>
                        <a:pt x="786" y="23974"/>
                      </a:cubicBezTo>
                      <a:close/>
                      <a:moveTo>
                        <a:pt x="3833" y="10906"/>
                      </a:moveTo>
                      <a:cubicBezTo>
                        <a:pt x="3833" y="13755"/>
                        <a:pt x="4423" y="15818"/>
                        <a:pt x="5504" y="17096"/>
                      </a:cubicBezTo>
                      <a:cubicBezTo>
                        <a:pt x="6683" y="18373"/>
                        <a:pt x="8059" y="19061"/>
                        <a:pt x="9730" y="19061"/>
                      </a:cubicBezTo>
                      <a:cubicBezTo>
                        <a:pt x="11401" y="19061"/>
                        <a:pt x="12875" y="18373"/>
                        <a:pt x="13956" y="17096"/>
                      </a:cubicBezTo>
                      <a:cubicBezTo>
                        <a:pt x="15136" y="15818"/>
                        <a:pt x="15627" y="13755"/>
                        <a:pt x="15627" y="11004"/>
                      </a:cubicBezTo>
                      <a:cubicBezTo>
                        <a:pt x="15627" y="8351"/>
                        <a:pt x="15038" y="6386"/>
                        <a:pt x="13858" y="5010"/>
                      </a:cubicBezTo>
                      <a:cubicBezTo>
                        <a:pt x="12679" y="3635"/>
                        <a:pt x="11303" y="2947"/>
                        <a:pt x="9632" y="2947"/>
                      </a:cubicBezTo>
                      <a:cubicBezTo>
                        <a:pt x="7961" y="2947"/>
                        <a:pt x="6585" y="3635"/>
                        <a:pt x="5504" y="4913"/>
                      </a:cubicBezTo>
                      <a:cubicBezTo>
                        <a:pt x="4324" y="6288"/>
                        <a:pt x="3833" y="8351"/>
                        <a:pt x="3833" y="10906"/>
                      </a:cubicBezTo>
                      <a:close/>
                    </a:path>
                  </a:pathLst>
                </a:custGeom>
                <a:solidFill>
                  <a:srgbClr val="23509E"/>
                </a:solidFill>
                <a:ln w="9820" cap="flat">
                  <a:noFill/>
                  <a:prstDash val="solid"/>
                  <a:miter/>
                </a:ln>
              </p:spPr>
              <p:txBody>
                <a:bodyPr rtlCol="0" anchor="ctr"/>
                <a:lstStyle/>
                <a:p>
                  <a:endParaRPr lang="en-US" dirty="0"/>
                </a:p>
              </p:txBody>
            </p:sp>
            <p:sp>
              <p:nvSpPr>
                <p:cNvPr id="475" name="Freeform 474">
                  <a:extLst>
                    <a:ext uri="{FF2B5EF4-FFF2-40B4-BE49-F238E27FC236}">
                      <a16:creationId xmlns:a16="http://schemas.microsoft.com/office/drawing/2014/main" id="{578E0F10-8E9E-4F4A-BFAA-81EB00A6881F}"/>
                    </a:ext>
                  </a:extLst>
                </p:cNvPr>
                <p:cNvSpPr/>
                <p:nvPr/>
              </p:nvSpPr>
              <p:spPr>
                <a:xfrm>
                  <a:off x="9602806" y="6446225"/>
                  <a:ext cx="11794" cy="22204"/>
                </a:xfrm>
                <a:custGeom>
                  <a:avLst/>
                  <a:gdLst>
                    <a:gd name="connsiteX0" fmla="*/ 0 w 11794"/>
                    <a:gd name="connsiteY0" fmla="*/ 22204 h 22204"/>
                    <a:gd name="connsiteX1" fmla="*/ 0 w 11794"/>
                    <a:gd name="connsiteY1" fmla="*/ 491 h 22204"/>
                    <a:gd name="connsiteX2" fmla="*/ 3342 w 11794"/>
                    <a:gd name="connsiteY2" fmla="*/ 491 h 22204"/>
                    <a:gd name="connsiteX3" fmla="*/ 3342 w 11794"/>
                    <a:gd name="connsiteY3" fmla="*/ 3733 h 22204"/>
                    <a:gd name="connsiteX4" fmla="*/ 5701 w 11794"/>
                    <a:gd name="connsiteY4" fmla="*/ 687 h 22204"/>
                    <a:gd name="connsiteX5" fmla="*/ 8059 w 11794"/>
                    <a:gd name="connsiteY5" fmla="*/ 0 h 22204"/>
                    <a:gd name="connsiteX6" fmla="*/ 11794 w 11794"/>
                    <a:gd name="connsiteY6" fmla="*/ 1179 h 22204"/>
                    <a:gd name="connsiteX7" fmla="*/ 10516 w 11794"/>
                    <a:gd name="connsiteY7" fmla="*/ 4618 h 22204"/>
                    <a:gd name="connsiteX8" fmla="*/ 7862 w 11794"/>
                    <a:gd name="connsiteY8" fmla="*/ 3831 h 22204"/>
                    <a:gd name="connsiteX9" fmla="*/ 5701 w 11794"/>
                    <a:gd name="connsiteY9" fmla="*/ 4519 h 22204"/>
                    <a:gd name="connsiteX10" fmla="*/ 4324 w 11794"/>
                    <a:gd name="connsiteY10" fmla="*/ 6484 h 22204"/>
                    <a:gd name="connsiteX11" fmla="*/ 3735 w 11794"/>
                    <a:gd name="connsiteY11" fmla="*/ 10807 h 22204"/>
                    <a:gd name="connsiteX12" fmla="*/ 3735 w 11794"/>
                    <a:gd name="connsiteY12" fmla="*/ 22204 h 22204"/>
                    <a:gd name="connsiteX13" fmla="*/ 0 w 11794"/>
                    <a:gd name="connsiteY13" fmla="*/ 22204 h 222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1794" h="22204">
                      <a:moveTo>
                        <a:pt x="0" y="22204"/>
                      </a:moveTo>
                      <a:lnTo>
                        <a:pt x="0" y="491"/>
                      </a:lnTo>
                      <a:lnTo>
                        <a:pt x="3342" y="491"/>
                      </a:lnTo>
                      <a:lnTo>
                        <a:pt x="3342" y="3733"/>
                      </a:lnTo>
                      <a:cubicBezTo>
                        <a:pt x="4226" y="2161"/>
                        <a:pt x="5013" y="1179"/>
                        <a:pt x="5701" y="687"/>
                      </a:cubicBezTo>
                      <a:cubicBezTo>
                        <a:pt x="6389" y="196"/>
                        <a:pt x="7174" y="0"/>
                        <a:pt x="8059" y="0"/>
                      </a:cubicBezTo>
                      <a:cubicBezTo>
                        <a:pt x="9337" y="0"/>
                        <a:pt x="10516" y="393"/>
                        <a:pt x="11794" y="1179"/>
                      </a:cubicBezTo>
                      <a:lnTo>
                        <a:pt x="10516" y="4618"/>
                      </a:lnTo>
                      <a:cubicBezTo>
                        <a:pt x="9632" y="4126"/>
                        <a:pt x="8747" y="3831"/>
                        <a:pt x="7862" y="3831"/>
                      </a:cubicBezTo>
                      <a:cubicBezTo>
                        <a:pt x="7077" y="3831"/>
                        <a:pt x="6290" y="4028"/>
                        <a:pt x="5701" y="4519"/>
                      </a:cubicBezTo>
                      <a:cubicBezTo>
                        <a:pt x="5013" y="5010"/>
                        <a:pt x="4620" y="5698"/>
                        <a:pt x="4324" y="6484"/>
                      </a:cubicBezTo>
                      <a:cubicBezTo>
                        <a:pt x="3932" y="7762"/>
                        <a:pt x="3735" y="9236"/>
                        <a:pt x="3735" y="10807"/>
                      </a:cubicBezTo>
                      <a:lnTo>
                        <a:pt x="3735" y="22204"/>
                      </a:lnTo>
                      <a:lnTo>
                        <a:pt x="0" y="22204"/>
                      </a:lnTo>
                      <a:close/>
                    </a:path>
                  </a:pathLst>
                </a:custGeom>
                <a:solidFill>
                  <a:srgbClr val="23509E"/>
                </a:solidFill>
                <a:ln w="9820" cap="flat">
                  <a:noFill/>
                  <a:prstDash val="solid"/>
                  <a:miter/>
                </a:ln>
              </p:spPr>
              <p:txBody>
                <a:bodyPr rtlCol="0" anchor="ctr"/>
                <a:lstStyle/>
                <a:p>
                  <a:endParaRPr lang="en-US" dirty="0"/>
                </a:p>
              </p:txBody>
            </p:sp>
            <p:sp>
              <p:nvSpPr>
                <p:cNvPr id="476" name="Freeform 475">
                  <a:extLst>
                    <a:ext uri="{FF2B5EF4-FFF2-40B4-BE49-F238E27FC236}">
                      <a16:creationId xmlns:a16="http://schemas.microsoft.com/office/drawing/2014/main" id="{3A01181F-0811-DC4B-A85D-247C1E7F6753}"/>
                    </a:ext>
                  </a:extLst>
                </p:cNvPr>
                <p:cNvSpPr/>
                <p:nvPr/>
              </p:nvSpPr>
              <p:spPr>
                <a:xfrm>
                  <a:off x="9615484" y="6446028"/>
                  <a:ext cx="19656" cy="22794"/>
                </a:xfrm>
                <a:custGeom>
                  <a:avLst/>
                  <a:gdLst>
                    <a:gd name="connsiteX0" fmla="*/ 15430 w 19656"/>
                    <a:gd name="connsiteY0" fmla="*/ 19650 h 22794"/>
                    <a:gd name="connsiteX1" fmla="*/ 11500 w 19656"/>
                    <a:gd name="connsiteY1" fmla="*/ 22107 h 22794"/>
                    <a:gd name="connsiteX2" fmla="*/ 7470 w 19656"/>
                    <a:gd name="connsiteY2" fmla="*/ 22795 h 22794"/>
                    <a:gd name="connsiteX3" fmla="*/ 1966 w 19656"/>
                    <a:gd name="connsiteY3" fmla="*/ 21026 h 22794"/>
                    <a:gd name="connsiteX4" fmla="*/ 0 w 19656"/>
                    <a:gd name="connsiteY4" fmla="*/ 16605 h 22794"/>
                    <a:gd name="connsiteX5" fmla="*/ 688 w 19656"/>
                    <a:gd name="connsiteY5" fmla="*/ 13657 h 22794"/>
                    <a:gd name="connsiteX6" fmla="*/ 2555 w 19656"/>
                    <a:gd name="connsiteY6" fmla="*/ 11495 h 22794"/>
                    <a:gd name="connsiteX7" fmla="*/ 5209 w 19656"/>
                    <a:gd name="connsiteY7" fmla="*/ 10316 h 22794"/>
                    <a:gd name="connsiteX8" fmla="*/ 8453 w 19656"/>
                    <a:gd name="connsiteY8" fmla="*/ 9727 h 22794"/>
                    <a:gd name="connsiteX9" fmla="*/ 15038 w 19656"/>
                    <a:gd name="connsiteY9" fmla="*/ 8450 h 22794"/>
                    <a:gd name="connsiteX10" fmla="*/ 15038 w 19656"/>
                    <a:gd name="connsiteY10" fmla="*/ 7467 h 22794"/>
                    <a:gd name="connsiteX11" fmla="*/ 13957 w 19656"/>
                    <a:gd name="connsiteY11" fmla="*/ 4323 h 22794"/>
                    <a:gd name="connsiteX12" fmla="*/ 9730 w 19656"/>
                    <a:gd name="connsiteY12" fmla="*/ 3046 h 22794"/>
                    <a:gd name="connsiteX13" fmla="*/ 5897 w 19656"/>
                    <a:gd name="connsiteY13" fmla="*/ 3930 h 22794"/>
                    <a:gd name="connsiteX14" fmla="*/ 4030 w 19656"/>
                    <a:gd name="connsiteY14" fmla="*/ 7172 h 22794"/>
                    <a:gd name="connsiteX15" fmla="*/ 394 w 19656"/>
                    <a:gd name="connsiteY15" fmla="*/ 6681 h 22794"/>
                    <a:gd name="connsiteX16" fmla="*/ 1966 w 19656"/>
                    <a:gd name="connsiteY16" fmla="*/ 2947 h 22794"/>
                    <a:gd name="connsiteX17" fmla="*/ 5209 w 19656"/>
                    <a:gd name="connsiteY17" fmla="*/ 786 h 22794"/>
                    <a:gd name="connsiteX18" fmla="*/ 10123 w 19656"/>
                    <a:gd name="connsiteY18" fmla="*/ 0 h 22794"/>
                    <a:gd name="connsiteX19" fmla="*/ 14645 w 19656"/>
                    <a:gd name="connsiteY19" fmla="*/ 688 h 22794"/>
                    <a:gd name="connsiteX20" fmla="*/ 17199 w 19656"/>
                    <a:gd name="connsiteY20" fmla="*/ 2358 h 22794"/>
                    <a:gd name="connsiteX21" fmla="*/ 18379 w 19656"/>
                    <a:gd name="connsiteY21" fmla="*/ 4814 h 22794"/>
                    <a:gd name="connsiteX22" fmla="*/ 18576 w 19656"/>
                    <a:gd name="connsiteY22" fmla="*/ 8253 h 22794"/>
                    <a:gd name="connsiteX23" fmla="*/ 18576 w 19656"/>
                    <a:gd name="connsiteY23" fmla="*/ 13165 h 22794"/>
                    <a:gd name="connsiteX24" fmla="*/ 18772 w 19656"/>
                    <a:gd name="connsiteY24" fmla="*/ 19650 h 22794"/>
                    <a:gd name="connsiteX25" fmla="*/ 19657 w 19656"/>
                    <a:gd name="connsiteY25" fmla="*/ 22303 h 22794"/>
                    <a:gd name="connsiteX26" fmla="*/ 16217 w 19656"/>
                    <a:gd name="connsiteY26" fmla="*/ 22303 h 22794"/>
                    <a:gd name="connsiteX27" fmla="*/ 15430 w 19656"/>
                    <a:gd name="connsiteY27" fmla="*/ 19650 h 22794"/>
                    <a:gd name="connsiteX28" fmla="*/ 15136 w 19656"/>
                    <a:gd name="connsiteY28" fmla="*/ 11495 h 22794"/>
                    <a:gd name="connsiteX29" fmla="*/ 9141 w 19656"/>
                    <a:gd name="connsiteY29" fmla="*/ 12871 h 22794"/>
                    <a:gd name="connsiteX30" fmla="*/ 5897 w 19656"/>
                    <a:gd name="connsiteY30" fmla="*/ 13559 h 22794"/>
                    <a:gd name="connsiteX31" fmla="*/ 4423 w 19656"/>
                    <a:gd name="connsiteY31" fmla="*/ 14738 h 22794"/>
                    <a:gd name="connsiteX32" fmla="*/ 3932 w 19656"/>
                    <a:gd name="connsiteY32" fmla="*/ 16506 h 22794"/>
                    <a:gd name="connsiteX33" fmla="*/ 5013 w 19656"/>
                    <a:gd name="connsiteY33" fmla="*/ 18963 h 22794"/>
                    <a:gd name="connsiteX34" fmla="*/ 8256 w 19656"/>
                    <a:gd name="connsiteY34" fmla="*/ 19945 h 22794"/>
                    <a:gd name="connsiteX35" fmla="*/ 11991 w 19656"/>
                    <a:gd name="connsiteY35" fmla="*/ 19061 h 22794"/>
                    <a:gd name="connsiteX36" fmla="*/ 14448 w 19656"/>
                    <a:gd name="connsiteY36" fmla="*/ 16506 h 22794"/>
                    <a:gd name="connsiteX37" fmla="*/ 15038 w 19656"/>
                    <a:gd name="connsiteY37" fmla="*/ 12871 h 22794"/>
                    <a:gd name="connsiteX38" fmla="*/ 15038 w 19656"/>
                    <a:gd name="connsiteY38" fmla="*/ 11495 h 227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Lst>
                  <a:rect l="l" t="t" r="r" b="b"/>
                  <a:pathLst>
                    <a:path w="19656" h="22794">
                      <a:moveTo>
                        <a:pt x="15430" y="19650"/>
                      </a:moveTo>
                      <a:cubicBezTo>
                        <a:pt x="14055" y="20829"/>
                        <a:pt x="12777" y="21616"/>
                        <a:pt x="11500" y="22107"/>
                      </a:cubicBezTo>
                      <a:cubicBezTo>
                        <a:pt x="10222" y="22598"/>
                        <a:pt x="8846" y="22795"/>
                        <a:pt x="7470" y="22795"/>
                      </a:cubicBezTo>
                      <a:cubicBezTo>
                        <a:pt x="5111" y="22795"/>
                        <a:pt x="3243" y="22205"/>
                        <a:pt x="1966" y="21026"/>
                      </a:cubicBezTo>
                      <a:cubicBezTo>
                        <a:pt x="688" y="19847"/>
                        <a:pt x="0" y="18373"/>
                        <a:pt x="0" y="16605"/>
                      </a:cubicBezTo>
                      <a:cubicBezTo>
                        <a:pt x="0" y="15524"/>
                        <a:pt x="197" y="14541"/>
                        <a:pt x="688" y="13657"/>
                      </a:cubicBezTo>
                      <a:cubicBezTo>
                        <a:pt x="1179" y="12773"/>
                        <a:pt x="1770" y="12085"/>
                        <a:pt x="2555" y="11495"/>
                      </a:cubicBezTo>
                      <a:cubicBezTo>
                        <a:pt x="3342" y="11004"/>
                        <a:pt x="4227" y="10513"/>
                        <a:pt x="5209" y="10316"/>
                      </a:cubicBezTo>
                      <a:cubicBezTo>
                        <a:pt x="5897" y="10120"/>
                        <a:pt x="6978" y="9924"/>
                        <a:pt x="8453" y="9727"/>
                      </a:cubicBezTo>
                      <a:cubicBezTo>
                        <a:pt x="11401" y="9334"/>
                        <a:pt x="13563" y="8941"/>
                        <a:pt x="15038" y="8450"/>
                      </a:cubicBezTo>
                      <a:cubicBezTo>
                        <a:pt x="15038" y="7958"/>
                        <a:pt x="15038" y="7663"/>
                        <a:pt x="15038" y="7467"/>
                      </a:cubicBezTo>
                      <a:cubicBezTo>
                        <a:pt x="15038" y="5993"/>
                        <a:pt x="14645" y="4913"/>
                        <a:pt x="13957" y="4323"/>
                      </a:cubicBezTo>
                      <a:cubicBezTo>
                        <a:pt x="12973" y="3537"/>
                        <a:pt x="11598" y="3046"/>
                        <a:pt x="9730" y="3046"/>
                      </a:cubicBezTo>
                      <a:cubicBezTo>
                        <a:pt x="7961" y="3046"/>
                        <a:pt x="6684" y="3340"/>
                        <a:pt x="5897" y="3930"/>
                      </a:cubicBezTo>
                      <a:cubicBezTo>
                        <a:pt x="5111" y="4520"/>
                        <a:pt x="4423" y="5600"/>
                        <a:pt x="4030" y="7172"/>
                      </a:cubicBezTo>
                      <a:lnTo>
                        <a:pt x="394" y="6681"/>
                      </a:lnTo>
                      <a:cubicBezTo>
                        <a:pt x="688" y="5109"/>
                        <a:pt x="1278" y="3930"/>
                        <a:pt x="1966" y="2947"/>
                      </a:cubicBezTo>
                      <a:cubicBezTo>
                        <a:pt x="2654" y="1965"/>
                        <a:pt x="3833" y="1277"/>
                        <a:pt x="5209" y="786"/>
                      </a:cubicBezTo>
                      <a:cubicBezTo>
                        <a:pt x="6585" y="294"/>
                        <a:pt x="8256" y="0"/>
                        <a:pt x="10123" y="0"/>
                      </a:cubicBezTo>
                      <a:cubicBezTo>
                        <a:pt x="11991" y="0"/>
                        <a:pt x="13465" y="197"/>
                        <a:pt x="14645" y="688"/>
                      </a:cubicBezTo>
                      <a:cubicBezTo>
                        <a:pt x="15824" y="1179"/>
                        <a:pt x="16610" y="1670"/>
                        <a:pt x="17199" y="2358"/>
                      </a:cubicBezTo>
                      <a:cubicBezTo>
                        <a:pt x="17789" y="3046"/>
                        <a:pt x="18084" y="3832"/>
                        <a:pt x="18379" y="4814"/>
                      </a:cubicBezTo>
                      <a:cubicBezTo>
                        <a:pt x="18477" y="5404"/>
                        <a:pt x="18576" y="6583"/>
                        <a:pt x="18576" y="8253"/>
                      </a:cubicBezTo>
                      <a:lnTo>
                        <a:pt x="18576" y="13165"/>
                      </a:lnTo>
                      <a:cubicBezTo>
                        <a:pt x="18576" y="16605"/>
                        <a:pt x="18674" y="18766"/>
                        <a:pt x="18772" y="19650"/>
                      </a:cubicBezTo>
                      <a:cubicBezTo>
                        <a:pt x="18969" y="20534"/>
                        <a:pt x="19264" y="21419"/>
                        <a:pt x="19657" y="22303"/>
                      </a:cubicBezTo>
                      <a:lnTo>
                        <a:pt x="16217" y="22303"/>
                      </a:lnTo>
                      <a:cubicBezTo>
                        <a:pt x="15824" y="21616"/>
                        <a:pt x="15627" y="20731"/>
                        <a:pt x="15430" y="19650"/>
                      </a:cubicBezTo>
                      <a:close/>
                      <a:moveTo>
                        <a:pt x="15136" y="11495"/>
                      </a:moveTo>
                      <a:cubicBezTo>
                        <a:pt x="13760" y="12085"/>
                        <a:pt x="11794" y="12478"/>
                        <a:pt x="9141" y="12871"/>
                      </a:cubicBezTo>
                      <a:cubicBezTo>
                        <a:pt x="7666" y="13068"/>
                        <a:pt x="6585" y="13362"/>
                        <a:pt x="5897" y="13559"/>
                      </a:cubicBezTo>
                      <a:cubicBezTo>
                        <a:pt x="5308" y="13853"/>
                        <a:pt x="4816" y="14247"/>
                        <a:pt x="4423" y="14738"/>
                      </a:cubicBezTo>
                      <a:cubicBezTo>
                        <a:pt x="4128" y="15229"/>
                        <a:pt x="3932" y="15818"/>
                        <a:pt x="3932" y="16506"/>
                      </a:cubicBezTo>
                      <a:cubicBezTo>
                        <a:pt x="3932" y="17489"/>
                        <a:pt x="4324" y="18275"/>
                        <a:pt x="5013" y="18963"/>
                      </a:cubicBezTo>
                      <a:cubicBezTo>
                        <a:pt x="5799" y="19650"/>
                        <a:pt x="6880" y="19945"/>
                        <a:pt x="8256" y="19945"/>
                      </a:cubicBezTo>
                      <a:cubicBezTo>
                        <a:pt x="9632" y="19945"/>
                        <a:pt x="10910" y="19650"/>
                        <a:pt x="11991" y="19061"/>
                      </a:cubicBezTo>
                      <a:cubicBezTo>
                        <a:pt x="13072" y="18471"/>
                        <a:pt x="13858" y="17587"/>
                        <a:pt x="14448" y="16506"/>
                      </a:cubicBezTo>
                      <a:cubicBezTo>
                        <a:pt x="14841" y="15720"/>
                        <a:pt x="15038" y="14443"/>
                        <a:pt x="15038" y="12871"/>
                      </a:cubicBezTo>
                      <a:lnTo>
                        <a:pt x="15038" y="11495"/>
                      </a:lnTo>
                      <a:close/>
                    </a:path>
                  </a:pathLst>
                </a:custGeom>
                <a:solidFill>
                  <a:srgbClr val="23509E"/>
                </a:solidFill>
                <a:ln w="9820" cap="flat">
                  <a:noFill/>
                  <a:prstDash val="solid"/>
                  <a:miter/>
                </a:ln>
              </p:spPr>
              <p:txBody>
                <a:bodyPr rtlCol="0" anchor="ctr"/>
                <a:lstStyle/>
                <a:p>
                  <a:endParaRPr lang="en-US" dirty="0"/>
                </a:p>
              </p:txBody>
            </p:sp>
            <p:sp>
              <p:nvSpPr>
                <p:cNvPr id="477" name="Freeform 476">
                  <a:extLst>
                    <a:ext uri="{FF2B5EF4-FFF2-40B4-BE49-F238E27FC236}">
                      <a16:creationId xmlns:a16="http://schemas.microsoft.com/office/drawing/2014/main" id="{31240B58-807B-B840-97BE-5B90C1AE949F}"/>
                    </a:ext>
                  </a:extLst>
                </p:cNvPr>
                <p:cNvSpPr/>
                <p:nvPr/>
              </p:nvSpPr>
              <p:spPr>
                <a:xfrm>
                  <a:off x="9640055" y="6446225"/>
                  <a:ext cx="29387" cy="22204"/>
                </a:xfrm>
                <a:custGeom>
                  <a:avLst/>
                  <a:gdLst>
                    <a:gd name="connsiteX0" fmla="*/ 0 w 29387"/>
                    <a:gd name="connsiteY0" fmla="*/ 22204 h 22204"/>
                    <a:gd name="connsiteX1" fmla="*/ 0 w 29387"/>
                    <a:gd name="connsiteY1" fmla="*/ 491 h 22204"/>
                    <a:gd name="connsiteX2" fmla="*/ 3243 w 29387"/>
                    <a:gd name="connsiteY2" fmla="*/ 491 h 22204"/>
                    <a:gd name="connsiteX3" fmla="*/ 3243 w 29387"/>
                    <a:gd name="connsiteY3" fmla="*/ 3537 h 22204"/>
                    <a:gd name="connsiteX4" fmla="*/ 5996 w 29387"/>
                    <a:gd name="connsiteY4" fmla="*/ 982 h 22204"/>
                    <a:gd name="connsiteX5" fmla="*/ 9828 w 29387"/>
                    <a:gd name="connsiteY5" fmla="*/ 0 h 22204"/>
                    <a:gd name="connsiteX6" fmla="*/ 13760 w 29387"/>
                    <a:gd name="connsiteY6" fmla="*/ 982 h 22204"/>
                    <a:gd name="connsiteX7" fmla="*/ 15922 w 29387"/>
                    <a:gd name="connsiteY7" fmla="*/ 3831 h 22204"/>
                    <a:gd name="connsiteX8" fmla="*/ 22605 w 29387"/>
                    <a:gd name="connsiteY8" fmla="*/ 0 h 22204"/>
                    <a:gd name="connsiteX9" fmla="*/ 27617 w 29387"/>
                    <a:gd name="connsiteY9" fmla="*/ 1768 h 22204"/>
                    <a:gd name="connsiteX10" fmla="*/ 29387 w 29387"/>
                    <a:gd name="connsiteY10" fmla="*/ 7271 h 22204"/>
                    <a:gd name="connsiteX11" fmla="*/ 29387 w 29387"/>
                    <a:gd name="connsiteY11" fmla="*/ 22204 h 22204"/>
                    <a:gd name="connsiteX12" fmla="*/ 25750 w 29387"/>
                    <a:gd name="connsiteY12" fmla="*/ 22204 h 22204"/>
                    <a:gd name="connsiteX13" fmla="*/ 25750 w 29387"/>
                    <a:gd name="connsiteY13" fmla="*/ 8548 h 22204"/>
                    <a:gd name="connsiteX14" fmla="*/ 25357 w 29387"/>
                    <a:gd name="connsiteY14" fmla="*/ 5404 h 22204"/>
                    <a:gd name="connsiteX15" fmla="*/ 24079 w 29387"/>
                    <a:gd name="connsiteY15" fmla="*/ 3831 h 22204"/>
                    <a:gd name="connsiteX16" fmla="*/ 21917 w 29387"/>
                    <a:gd name="connsiteY16" fmla="*/ 3242 h 22204"/>
                    <a:gd name="connsiteX17" fmla="*/ 18084 w 29387"/>
                    <a:gd name="connsiteY17" fmla="*/ 4716 h 22204"/>
                    <a:gd name="connsiteX18" fmla="*/ 16610 w 29387"/>
                    <a:gd name="connsiteY18" fmla="*/ 9629 h 22204"/>
                    <a:gd name="connsiteX19" fmla="*/ 16610 w 29387"/>
                    <a:gd name="connsiteY19" fmla="*/ 22204 h 22204"/>
                    <a:gd name="connsiteX20" fmla="*/ 12973 w 29387"/>
                    <a:gd name="connsiteY20" fmla="*/ 22204 h 22204"/>
                    <a:gd name="connsiteX21" fmla="*/ 12973 w 29387"/>
                    <a:gd name="connsiteY21" fmla="*/ 8056 h 22204"/>
                    <a:gd name="connsiteX22" fmla="*/ 12089 w 29387"/>
                    <a:gd name="connsiteY22" fmla="*/ 4421 h 22204"/>
                    <a:gd name="connsiteX23" fmla="*/ 9141 w 29387"/>
                    <a:gd name="connsiteY23" fmla="*/ 3242 h 22204"/>
                    <a:gd name="connsiteX24" fmla="*/ 6290 w 29387"/>
                    <a:gd name="connsiteY24" fmla="*/ 4028 h 22204"/>
                    <a:gd name="connsiteX25" fmla="*/ 4423 w 29387"/>
                    <a:gd name="connsiteY25" fmla="*/ 6386 h 22204"/>
                    <a:gd name="connsiteX26" fmla="*/ 3833 w 29387"/>
                    <a:gd name="connsiteY26" fmla="*/ 10906 h 22204"/>
                    <a:gd name="connsiteX27" fmla="*/ 3833 w 29387"/>
                    <a:gd name="connsiteY27" fmla="*/ 22204 h 22204"/>
                    <a:gd name="connsiteX28" fmla="*/ 0 w 29387"/>
                    <a:gd name="connsiteY28" fmla="*/ 22204 h 222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29387" h="22204">
                      <a:moveTo>
                        <a:pt x="0" y="22204"/>
                      </a:moveTo>
                      <a:lnTo>
                        <a:pt x="0" y="491"/>
                      </a:lnTo>
                      <a:lnTo>
                        <a:pt x="3243" y="491"/>
                      </a:lnTo>
                      <a:lnTo>
                        <a:pt x="3243" y="3537"/>
                      </a:lnTo>
                      <a:cubicBezTo>
                        <a:pt x="3932" y="2456"/>
                        <a:pt x="4816" y="1572"/>
                        <a:pt x="5996" y="982"/>
                      </a:cubicBezTo>
                      <a:cubicBezTo>
                        <a:pt x="7175" y="294"/>
                        <a:pt x="8453" y="0"/>
                        <a:pt x="9828" y="0"/>
                      </a:cubicBezTo>
                      <a:cubicBezTo>
                        <a:pt x="11401" y="0"/>
                        <a:pt x="12777" y="294"/>
                        <a:pt x="13760" y="982"/>
                      </a:cubicBezTo>
                      <a:cubicBezTo>
                        <a:pt x="14742" y="1670"/>
                        <a:pt x="15529" y="2554"/>
                        <a:pt x="15922" y="3831"/>
                      </a:cubicBezTo>
                      <a:cubicBezTo>
                        <a:pt x="17593" y="1277"/>
                        <a:pt x="19853" y="0"/>
                        <a:pt x="22605" y="0"/>
                      </a:cubicBezTo>
                      <a:cubicBezTo>
                        <a:pt x="24767" y="0"/>
                        <a:pt x="26438" y="589"/>
                        <a:pt x="27617" y="1768"/>
                      </a:cubicBezTo>
                      <a:cubicBezTo>
                        <a:pt x="28797" y="2947"/>
                        <a:pt x="29387" y="4814"/>
                        <a:pt x="29387" y="7271"/>
                      </a:cubicBezTo>
                      <a:lnTo>
                        <a:pt x="29387" y="22204"/>
                      </a:lnTo>
                      <a:lnTo>
                        <a:pt x="25750" y="22204"/>
                      </a:lnTo>
                      <a:lnTo>
                        <a:pt x="25750" y="8548"/>
                      </a:lnTo>
                      <a:cubicBezTo>
                        <a:pt x="25750" y="7074"/>
                        <a:pt x="25652" y="5993"/>
                        <a:pt x="25357" y="5404"/>
                      </a:cubicBezTo>
                      <a:cubicBezTo>
                        <a:pt x="25160" y="4716"/>
                        <a:pt x="24669" y="4225"/>
                        <a:pt x="24079" y="3831"/>
                      </a:cubicBezTo>
                      <a:cubicBezTo>
                        <a:pt x="23490" y="3439"/>
                        <a:pt x="22703" y="3242"/>
                        <a:pt x="21917" y="3242"/>
                      </a:cubicBezTo>
                      <a:cubicBezTo>
                        <a:pt x="20345" y="3242"/>
                        <a:pt x="19165" y="3733"/>
                        <a:pt x="18084" y="4716"/>
                      </a:cubicBezTo>
                      <a:cubicBezTo>
                        <a:pt x="17102" y="5698"/>
                        <a:pt x="16610" y="7369"/>
                        <a:pt x="16610" y="9629"/>
                      </a:cubicBezTo>
                      <a:lnTo>
                        <a:pt x="16610" y="22204"/>
                      </a:lnTo>
                      <a:lnTo>
                        <a:pt x="12973" y="22204"/>
                      </a:lnTo>
                      <a:lnTo>
                        <a:pt x="12973" y="8056"/>
                      </a:lnTo>
                      <a:cubicBezTo>
                        <a:pt x="12973" y="6386"/>
                        <a:pt x="12679" y="5207"/>
                        <a:pt x="12089" y="4421"/>
                      </a:cubicBezTo>
                      <a:cubicBezTo>
                        <a:pt x="11500" y="3635"/>
                        <a:pt x="10516" y="3242"/>
                        <a:pt x="9141" y="3242"/>
                      </a:cubicBezTo>
                      <a:cubicBezTo>
                        <a:pt x="8059" y="3242"/>
                        <a:pt x="7175" y="3537"/>
                        <a:pt x="6290" y="4028"/>
                      </a:cubicBezTo>
                      <a:cubicBezTo>
                        <a:pt x="5406" y="4618"/>
                        <a:pt x="4816" y="5404"/>
                        <a:pt x="4423" y="6386"/>
                      </a:cubicBezTo>
                      <a:cubicBezTo>
                        <a:pt x="4030" y="7467"/>
                        <a:pt x="3833" y="8941"/>
                        <a:pt x="3833" y="10906"/>
                      </a:cubicBezTo>
                      <a:lnTo>
                        <a:pt x="3833" y="22204"/>
                      </a:lnTo>
                      <a:lnTo>
                        <a:pt x="0" y="22204"/>
                      </a:lnTo>
                      <a:close/>
                    </a:path>
                  </a:pathLst>
                </a:custGeom>
                <a:solidFill>
                  <a:srgbClr val="23509E"/>
                </a:solidFill>
                <a:ln w="9820" cap="flat">
                  <a:noFill/>
                  <a:prstDash val="solid"/>
                  <a:miter/>
                </a:ln>
              </p:spPr>
              <p:txBody>
                <a:bodyPr rtlCol="0" anchor="ctr"/>
                <a:lstStyle/>
                <a:p>
                  <a:endParaRPr lang="en-US" dirty="0"/>
                </a:p>
              </p:txBody>
            </p:sp>
            <p:sp>
              <p:nvSpPr>
                <p:cNvPr id="478" name="Freeform 477">
                  <a:extLst>
                    <a:ext uri="{FF2B5EF4-FFF2-40B4-BE49-F238E27FC236}">
                      <a16:creationId xmlns:a16="http://schemas.microsoft.com/office/drawing/2014/main" id="{6BCDA0E9-7BED-4D44-B3FB-D5021B65C1A3}"/>
                    </a:ext>
                  </a:extLst>
                </p:cNvPr>
                <p:cNvSpPr/>
                <p:nvPr/>
              </p:nvSpPr>
              <p:spPr>
                <a:xfrm>
                  <a:off x="9674946" y="6446225"/>
                  <a:ext cx="29386" cy="22204"/>
                </a:xfrm>
                <a:custGeom>
                  <a:avLst/>
                  <a:gdLst>
                    <a:gd name="connsiteX0" fmla="*/ 0 w 29386"/>
                    <a:gd name="connsiteY0" fmla="*/ 22204 h 22204"/>
                    <a:gd name="connsiteX1" fmla="*/ 0 w 29386"/>
                    <a:gd name="connsiteY1" fmla="*/ 491 h 22204"/>
                    <a:gd name="connsiteX2" fmla="*/ 3243 w 29386"/>
                    <a:gd name="connsiteY2" fmla="*/ 491 h 22204"/>
                    <a:gd name="connsiteX3" fmla="*/ 3243 w 29386"/>
                    <a:gd name="connsiteY3" fmla="*/ 3537 h 22204"/>
                    <a:gd name="connsiteX4" fmla="*/ 5995 w 29386"/>
                    <a:gd name="connsiteY4" fmla="*/ 982 h 22204"/>
                    <a:gd name="connsiteX5" fmla="*/ 9828 w 29386"/>
                    <a:gd name="connsiteY5" fmla="*/ 0 h 22204"/>
                    <a:gd name="connsiteX6" fmla="*/ 13759 w 29386"/>
                    <a:gd name="connsiteY6" fmla="*/ 982 h 22204"/>
                    <a:gd name="connsiteX7" fmla="*/ 15922 w 29386"/>
                    <a:gd name="connsiteY7" fmla="*/ 3831 h 22204"/>
                    <a:gd name="connsiteX8" fmla="*/ 22605 w 29386"/>
                    <a:gd name="connsiteY8" fmla="*/ 0 h 22204"/>
                    <a:gd name="connsiteX9" fmla="*/ 27617 w 29386"/>
                    <a:gd name="connsiteY9" fmla="*/ 1768 h 22204"/>
                    <a:gd name="connsiteX10" fmla="*/ 29386 w 29386"/>
                    <a:gd name="connsiteY10" fmla="*/ 7271 h 22204"/>
                    <a:gd name="connsiteX11" fmla="*/ 29386 w 29386"/>
                    <a:gd name="connsiteY11" fmla="*/ 22204 h 22204"/>
                    <a:gd name="connsiteX12" fmla="*/ 25750 w 29386"/>
                    <a:gd name="connsiteY12" fmla="*/ 22204 h 22204"/>
                    <a:gd name="connsiteX13" fmla="*/ 25750 w 29386"/>
                    <a:gd name="connsiteY13" fmla="*/ 8548 h 22204"/>
                    <a:gd name="connsiteX14" fmla="*/ 25356 w 29386"/>
                    <a:gd name="connsiteY14" fmla="*/ 5404 h 22204"/>
                    <a:gd name="connsiteX15" fmla="*/ 24079 w 29386"/>
                    <a:gd name="connsiteY15" fmla="*/ 3831 h 22204"/>
                    <a:gd name="connsiteX16" fmla="*/ 21917 w 29386"/>
                    <a:gd name="connsiteY16" fmla="*/ 3242 h 22204"/>
                    <a:gd name="connsiteX17" fmla="*/ 18084 w 29386"/>
                    <a:gd name="connsiteY17" fmla="*/ 4716 h 22204"/>
                    <a:gd name="connsiteX18" fmla="*/ 16610 w 29386"/>
                    <a:gd name="connsiteY18" fmla="*/ 9629 h 22204"/>
                    <a:gd name="connsiteX19" fmla="*/ 16610 w 29386"/>
                    <a:gd name="connsiteY19" fmla="*/ 22204 h 22204"/>
                    <a:gd name="connsiteX20" fmla="*/ 12973 w 29386"/>
                    <a:gd name="connsiteY20" fmla="*/ 22204 h 22204"/>
                    <a:gd name="connsiteX21" fmla="*/ 12973 w 29386"/>
                    <a:gd name="connsiteY21" fmla="*/ 8056 h 22204"/>
                    <a:gd name="connsiteX22" fmla="*/ 12089 w 29386"/>
                    <a:gd name="connsiteY22" fmla="*/ 4421 h 22204"/>
                    <a:gd name="connsiteX23" fmla="*/ 9140 w 29386"/>
                    <a:gd name="connsiteY23" fmla="*/ 3242 h 22204"/>
                    <a:gd name="connsiteX24" fmla="*/ 6290 w 29386"/>
                    <a:gd name="connsiteY24" fmla="*/ 4028 h 22204"/>
                    <a:gd name="connsiteX25" fmla="*/ 4422 w 29386"/>
                    <a:gd name="connsiteY25" fmla="*/ 6386 h 22204"/>
                    <a:gd name="connsiteX26" fmla="*/ 3833 w 29386"/>
                    <a:gd name="connsiteY26" fmla="*/ 10906 h 22204"/>
                    <a:gd name="connsiteX27" fmla="*/ 3833 w 29386"/>
                    <a:gd name="connsiteY27" fmla="*/ 22204 h 22204"/>
                    <a:gd name="connsiteX28" fmla="*/ 0 w 29386"/>
                    <a:gd name="connsiteY28" fmla="*/ 22204 h 222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29386" h="22204">
                      <a:moveTo>
                        <a:pt x="0" y="22204"/>
                      </a:moveTo>
                      <a:lnTo>
                        <a:pt x="0" y="491"/>
                      </a:lnTo>
                      <a:lnTo>
                        <a:pt x="3243" y="491"/>
                      </a:lnTo>
                      <a:lnTo>
                        <a:pt x="3243" y="3537"/>
                      </a:lnTo>
                      <a:cubicBezTo>
                        <a:pt x="3931" y="2456"/>
                        <a:pt x="4816" y="1572"/>
                        <a:pt x="5995" y="982"/>
                      </a:cubicBezTo>
                      <a:cubicBezTo>
                        <a:pt x="7174" y="294"/>
                        <a:pt x="8452" y="0"/>
                        <a:pt x="9828" y="0"/>
                      </a:cubicBezTo>
                      <a:cubicBezTo>
                        <a:pt x="11401" y="0"/>
                        <a:pt x="12777" y="294"/>
                        <a:pt x="13759" y="982"/>
                      </a:cubicBezTo>
                      <a:cubicBezTo>
                        <a:pt x="14742" y="1670"/>
                        <a:pt x="15528" y="2554"/>
                        <a:pt x="15922" y="3831"/>
                      </a:cubicBezTo>
                      <a:cubicBezTo>
                        <a:pt x="17592" y="1277"/>
                        <a:pt x="19853" y="0"/>
                        <a:pt x="22605" y="0"/>
                      </a:cubicBezTo>
                      <a:cubicBezTo>
                        <a:pt x="24767" y="0"/>
                        <a:pt x="26438" y="589"/>
                        <a:pt x="27617" y="1768"/>
                      </a:cubicBezTo>
                      <a:cubicBezTo>
                        <a:pt x="28797" y="2947"/>
                        <a:pt x="29386" y="4814"/>
                        <a:pt x="29386" y="7271"/>
                      </a:cubicBezTo>
                      <a:lnTo>
                        <a:pt x="29386" y="22204"/>
                      </a:lnTo>
                      <a:lnTo>
                        <a:pt x="25750" y="22204"/>
                      </a:lnTo>
                      <a:lnTo>
                        <a:pt x="25750" y="8548"/>
                      </a:lnTo>
                      <a:cubicBezTo>
                        <a:pt x="25750" y="7074"/>
                        <a:pt x="25652" y="5993"/>
                        <a:pt x="25356" y="5404"/>
                      </a:cubicBezTo>
                      <a:cubicBezTo>
                        <a:pt x="25160" y="4716"/>
                        <a:pt x="24668" y="4225"/>
                        <a:pt x="24079" y="3831"/>
                      </a:cubicBezTo>
                      <a:cubicBezTo>
                        <a:pt x="23489" y="3439"/>
                        <a:pt x="22703" y="3242"/>
                        <a:pt x="21917" y="3242"/>
                      </a:cubicBezTo>
                      <a:cubicBezTo>
                        <a:pt x="20344" y="3242"/>
                        <a:pt x="19165" y="3733"/>
                        <a:pt x="18084" y="4716"/>
                      </a:cubicBezTo>
                      <a:cubicBezTo>
                        <a:pt x="17101" y="5698"/>
                        <a:pt x="16610" y="7369"/>
                        <a:pt x="16610" y="9629"/>
                      </a:cubicBezTo>
                      <a:lnTo>
                        <a:pt x="16610" y="22204"/>
                      </a:lnTo>
                      <a:lnTo>
                        <a:pt x="12973" y="22204"/>
                      </a:lnTo>
                      <a:lnTo>
                        <a:pt x="12973" y="8056"/>
                      </a:lnTo>
                      <a:cubicBezTo>
                        <a:pt x="12973" y="6386"/>
                        <a:pt x="12678" y="5207"/>
                        <a:pt x="12089" y="4421"/>
                      </a:cubicBezTo>
                      <a:cubicBezTo>
                        <a:pt x="11499" y="3635"/>
                        <a:pt x="10516" y="3242"/>
                        <a:pt x="9140" y="3242"/>
                      </a:cubicBezTo>
                      <a:cubicBezTo>
                        <a:pt x="8059" y="3242"/>
                        <a:pt x="7174" y="3537"/>
                        <a:pt x="6290" y="4028"/>
                      </a:cubicBezTo>
                      <a:cubicBezTo>
                        <a:pt x="5405" y="4618"/>
                        <a:pt x="4816" y="5404"/>
                        <a:pt x="4422" y="6386"/>
                      </a:cubicBezTo>
                      <a:cubicBezTo>
                        <a:pt x="4029" y="7369"/>
                        <a:pt x="3833" y="8941"/>
                        <a:pt x="3833" y="10906"/>
                      </a:cubicBezTo>
                      <a:lnTo>
                        <a:pt x="3833" y="22204"/>
                      </a:lnTo>
                      <a:lnTo>
                        <a:pt x="0" y="22204"/>
                      </a:lnTo>
                      <a:close/>
                    </a:path>
                  </a:pathLst>
                </a:custGeom>
                <a:solidFill>
                  <a:srgbClr val="23509E"/>
                </a:solidFill>
                <a:ln w="9820" cap="flat">
                  <a:noFill/>
                  <a:prstDash val="solid"/>
                  <a:miter/>
                </a:ln>
              </p:spPr>
              <p:txBody>
                <a:bodyPr rtlCol="0" anchor="ctr"/>
                <a:lstStyle/>
                <a:p>
                  <a:endParaRPr lang="en-US" dirty="0"/>
                </a:p>
              </p:txBody>
            </p:sp>
            <p:sp>
              <p:nvSpPr>
                <p:cNvPr id="479" name="Freeform 478">
                  <a:extLst>
                    <a:ext uri="{FF2B5EF4-FFF2-40B4-BE49-F238E27FC236}">
                      <a16:creationId xmlns:a16="http://schemas.microsoft.com/office/drawing/2014/main" id="{F5368D90-7053-2D44-8220-B9460355942B}"/>
                    </a:ext>
                  </a:extLst>
                </p:cNvPr>
                <p:cNvSpPr/>
                <p:nvPr/>
              </p:nvSpPr>
              <p:spPr>
                <a:xfrm>
                  <a:off x="9708657" y="6446127"/>
                  <a:ext cx="19951" cy="22794"/>
                </a:xfrm>
                <a:custGeom>
                  <a:avLst/>
                  <a:gdLst>
                    <a:gd name="connsiteX0" fmla="*/ 16020 w 19951"/>
                    <a:gd name="connsiteY0" fmla="*/ 15229 h 22794"/>
                    <a:gd name="connsiteX1" fmla="*/ 19853 w 19951"/>
                    <a:gd name="connsiteY1" fmla="*/ 15720 h 22794"/>
                    <a:gd name="connsiteX2" fmla="*/ 16511 w 19951"/>
                    <a:gd name="connsiteY2" fmla="*/ 20928 h 22794"/>
                    <a:gd name="connsiteX3" fmla="*/ 10320 w 19951"/>
                    <a:gd name="connsiteY3" fmla="*/ 22795 h 22794"/>
                    <a:gd name="connsiteX4" fmla="*/ 2752 w 19951"/>
                    <a:gd name="connsiteY4" fmla="*/ 19847 h 22794"/>
                    <a:gd name="connsiteX5" fmla="*/ 0 w 19951"/>
                    <a:gd name="connsiteY5" fmla="*/ 11594 h 22794"/>
                    <a:gd name="connsiteX6" fmla="*/ 2850 w 19951"/>
                    <a:gd name="connsiteY6" fmla="*/ 3046 h 22794"/>
                    <a:gd name="connsiteX7" fmla="*/ 10123 w 19951"/>
                    <a:gd name="connsiteY7" fmla="*/ 0 h 22794"/>
                    <a:gd name="connsiteX8" fmla="*/ 17199 w 19951"/>
                    <a:gd name="connsiteY8" fmla="*/ 2947 h 22794"/>
                    <a:gd name="connsiteX9" fmla="*/ 19951 w 19951"/>
                    <a:gd name="connsiteY9" fmla="*/ 11299 h 22794"/>
                    <a:gd name="connsiteX10" fmla="*/ 19951 w 19951"/>
                    <a:gd name="connsiteY10" fmla="*/ 12282 h 22794"/>
                    <a:gd name="connsiteX11" fmla="*/ 3735 w 19951"/>
                    <a:gd name="connsiteY11" fmla="*/ 12282 h 22794"/>
                    <a:gd name="connsiteX12" fmla="*/ 5798 w 19951"/>
                    <a:gd name="connsiteY12" fmla="*/ 17784 h 22794"/>
                    <a:gd name="connsiteX13" fmla="*/ 10320 w 19951"/>
                    <a:gd name="connsiteY13" fmla="*/ 19650 h 22794"/>
                    <a:gd name="connsiteX14" fmla="*/ 13759 w 19951"/>
                    <a:gd name="connsiteY14" fmla="*/ 18569 h 22794"/>
                    <a:gd name="connsiteX15" fmla="*/ 16020 w 19951"/>
                    <a:gd name="connsiteY15" fmla="*/ 15229 h 22794"/>
                    <a:gd name="connsiteX16" fmla="*/ 3931 w 19951"/>
                    <a:gd name="connsiteY16" fmla="*/ 9334 h 22794"/>
                    <a:gd name="connsiteX17" fmla="*/ 16020 w 19951"/>
                    <a:gd name="connsiteY17" fmla="*/ 9334 h 22794"/>
                    <a:gd name="connsiteX18" fmla="*/ 14644 w 19951"/>
                    <a:gd name="connsiteY18" fmla="*/ 5207 h 22794"/>
                    <a:gd name="connsiteX19" fmla="*/ 10123 w 19951"/>
                    <a:gd name="connsiteY19" fmla="*/ 3046 h 22794"/>
                    <a:gd name="connsiteX20" fmla="*/ 5897 w 19951"/>
                    <a:gd name="connsiteY20" fmla="*/ 4716 h 22794"/>
                    <a:gd name="connsiteX21" fmla="*/ 3931 w 19951"/>
                    <a:gd name="connsiteY21" fmla="*/ 9334 h 227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19951" h="22794">
                      <a:moveTo>
                        <a:pt x="16020" y="15229"/>
                      </a:moveTo>
                      <a:lnTo>
                        <a:pt x="19853" y="15720"/>
                      </a:lnTo>
                      <a:cubicBezTo>
                        <a:pt x="19263" y="17980"/>
                        <a:pt x="18182" y="19650"/>
                        <a:pt x="16511" y="20928"/>
                      </a:cubicBezTo>
                      <a:cubicBezTo>
                        <a:pt x="14841" y="22107"/>
                        <a:pt x="12777" y="22795"/>
                        <a:pt x="10320" y="22795"/>
                      </a:cubicBezTo>
                      <a:cubicBezTo>
                        <a:pt x="7174" y="22795"/>
                        <a:pt x="4619" y="21812"/>
                        <a:pt x="2752" y="19847"/>
                      </a:cubicBezTo>
                      <a:cubicBezTo>
                        <a:pt x="884" y="17882"/>
                        <a:pt x="0" y="15131"/>
                        <a:pt x="0" y="11594"/>
                      </a:cubicBezTo>
                      <a:cubicBezTo>
                        <a:pt x="0" y="7958"/>
                        <a:pt x="983" y="5109"/>
                        <a:pt x="2850" y="3046"/>
                      </a:cubicBezTo>
                      <a:cubicBezTo>
                        <a:pt x="4717" y="982"/>
                        <a:pt x="7174" y="0"/>
                        <a:pt x="10123" y="0"/>
                      </a:cubicBezTo>
                      <a:cubicBezTo>
                        <a:pt x="13071" y="0"/>
                        <a:pt x="15430" y="982"/>
                        <a:pt x="17199" y="2947"/>
                      </a:cubicBezTo>
                      <a:cubicBezTo>
                        <a:pt x="18968" y="4913"/>
                        <a:pt x="19951" y="7663"/>
                        <a:pt x="19951" y="11299"/>
                      </a:cubicBezTo>
                      <a:cubicBezTo>
                        <a:pt x="19951" y="11495"/>
                        <a:pt x="19951" y="11888"/>
                        <a:pt x="19951" y="12282"/>
                      </a:cubicBezTo>
                      <a:lnTo>
                        <a:pt x="3735" y="12282"/>
                      </a:lnTo>
                      <a:cubicBezTo>
                        <a:pt x="3833" y="14639"/>
                        <a:pt x="4521" y="16506"/>
                        <a:pt x="5798" y="17784"/>
                      </a:cubicBezTo>
                      <a:cubicBezTo>
                        <a:pt x="6978" y="19061"/>
                        <a:pt x="8551" y="19650"/>
                        <a:pt x="10320" y="19650"/>
                      </a:cubicBezTo>
                      <a:cubicBezTo>
                        <a:pt x="11696" y="19650"/>
                        <a:pt x="12777" y="19257"/>
                        <a:pt x="13759" y="18569"/>
                      </a:cubicBezTo>
                      <a:cubicBezTo>
                        <a:pt x="14742" y="17980"/>
                        <a:pt x="15528" y="16801"/>
                        <a:pt x="16020" y="15229"/>
                      </a:cubicBezTo>
                      <a:close/>
                      <a:moveTo>
                        <a:pt x="3931" y="9334"/>
                      </a:moveTo>
                      <a:lnTo>
                        <a:pt x="16020" y="9334"/>
                      </a:lnTo>
                      <a:cubicBezTo>
                        <a:pt x="15823" y="7467"/>
                        <a:pt x="15430" y="6092"/>
                        <a:pt x="14644" y="5207"/>
                      </a:cubicBezTo>
                      <a:cubicBezTo>
                        <a:pt x="13465" y="3831"/>
                        <a:pt x="11990" y="3046"/>
                        <a:pt x="10123" y="3046"/>
                      </a:cubicBezTo>
                      <a:cubicBezTo>
                        <a:pt x="8452" y="3046"/>
                        <a:pt x="6978" y="3635"/>
                        <a:pt x="5897" y="4716"/>
                      </a:cubicBezTo>
                      <a:cubicBezTo>
                        <a:pt x="4717" y="5895"/>
                        <a:pt x="4128" y="7467"/>
                        <a:pt x="3931" y="9334"/>
                      </a:cubicBezTo>
                      <a:close/>
                    </a:path>
                  </a:pathLst>
                </a:custGeom>
                <a:solidFill>
                  <a:srgbClr val="23509E"/>
                </a:solidFill>
                <a:ln w="9820" cap="flat">
                  <a:noFill/>
                  <a:prstDash val="solid"/>
                  <a:miter/>
                </a:ln>
              </p:spPr>
              <p:txBody>
                <a:bodyPr rtlCol="0" anchor="ctr"/>
                <a:lstStyle/>
                <a:p>
                  <a:endParaRPr lang="en-US" dirty="0"/>
                </a:p>
              </p:txBody>
            </p:sp>
          </p:grpSp>
          <p:grpSp>
            <p:nvGrpSpPr>
              <p:cNvPr id="480" name="Graphic 4">
                <a:extLst>
                  <a:ext uri="{FF2B5EF4-FFF2-40B4-BE49-F238E27FC236}">
                    <a16:creationId xmlns:a16="http://schemas.microsoft.com/office/drawing/2014/main" id="{41A362F1-703F-B64F-AA20-EE8D54276A9A}"/>
                  </a:ext>
                </a:extLst>
              </p:cNvPr>
              <p:cNvGrpSpPr/>
              <p:nvPr/>
            </p:nvGrpSpPr>
            <p:grpSpPr>
              <a:xfrm>
                <a:off x="9311693" y="6484740"/>
                <a:ext cx="414851" cy="39005"/>
                <a:chOff x="9311693" y="6484740"/>
                <a:chExt cx="414851" cy="39005"/>
              </a:xfrm>
              <a:solidFill>
                <a:srgbClr val="23509E"/>
              </a:solidFill>
            </p:grpSpPr>
            <p:sp>
              <p:nvSpPr>
                <p:cNvPr id="481" name="Freeform 480">
                  <a:extLst>
                    <a:ext uri="{FF2B5EF4-FFF2-40B4-BE49-F238E27FC236}">
                      <a16:creationId xmlns:a16="http://schemas.microsoft.com/office/drawing/2014/main" id="{7F33865F-8F06-944F-B47E-AA8DCFAB2C52}"/>
                    </a:ext>
                  </a:extLst>
                </p:cNvPr>
                <p:cNvSpPr/>
                <p:nvPr/>
              </p:nvSpPr>
              <p:spPr>
                <a:xfrm>
                  <a:off x="9311693" y="6492993"/>
                  <a:ext cx="20246" cy="22696"/>
                </a:xfrm>
                <a:custGeom>
                  <a:avLst/>
                  <a:gdLst>
                    <a:gd name="connsiteX0" fmla="*/ 0 w 20246"/>
                    <a:gd name="connsiteY0" fmla="*/ 11398 h 22696"/>
                    <a:gd name="connsiteX1" fmla="*/ 3342 w 20246"/>
                    <a:gd name="connsiteY1" fmla="*/ 2456 h 22696"/>
                    <a:gd name="connsiteX2" fmla="*/ 10123 w 20246"/>
                    <a:gd name="connsiteY2" fmla="*/ 0 h 22696"/>
                    <a:gd name="connsiteX3" fmla="*/ 17396 w 20246"/>
                    <a:gd name="connsiteY3" fmla="*/ 2948 h 22696"/>
                    <a:gd name="connsiteX4" fmla="*/ 20246 w 20246"/>
                    <a:gd name="connsiteY4" fmla="*/ 11004 h 22696"/>
                    <a:gd name="connsiteX5" fmla="*/ 18968 w 20246"/>
                    <a:gd name="connsiteY5" fmla="*/ 17588 h 22696"/>
                    <a:gd name="connsiteX6" fmla="*/ 15332 w 20246"/>
                    <a:gd name="connsiteY6" fmla="*/ 21321 h 22696"/>
                    <a:gd name="connsiteX7" fmla="*/ 10123 w 20246"/>
                    <a:gd name="connsiteY7" fmla="*/ 22696 h 22696"/>
                    <a:gd name="connsiteX8" fmla="*/ 2752 w 20246"/>
                    <a:gd name="connsiteY8" fmla="*/ 19749 h 22696"/>
                    <a:gd name="connsiteX9" fmla="*/ 0 w 20246"/>
                    <a:gd name="connsiteY9" fmla="*/ 11398 h 22696"/>
                    <a:gd name="connsiteX10" fmla="*/ 3735 w 20246"/>
                    <a:gd name="connsiteY10" fmla="*/ 11398 h 22696"/>
                    <a:gd name="connsiteX11" fmla="*/ 5602 w 20246"/>
                    <a:gd name="connsiteY11" fmla="*/ 17686 h 22696"/>
                    <a:gd name="connsiteX12" fmla="*/ 10221 w 20246"/>
                    <a:gd name="connsiteY12" fmla="*/ 19749 h 22696"/>
                    <a:gd name="connsiteX13" fmla="*/ 14742 w 20246"/>
                    <a:gd name="connsiteY13" fmla="*/ 17686 h 22696"/>
                    <a:gd name="connsiteX14" fmla="*/ 16610 w 20246"/>
                    <a:gd name="connsiteY14" fmla="*/ 11299 h 22696"/>
                    <a:gd name="connsiteX15" fmla="*/ 14742 w 20246"/>
                    <a:gd name="connsiteY15" fmla="*/ 5208 h 22696"/>
                    <a:gd name="connsiteX16" fmla="*/ 10221 w 20246"/>
                    <a:gd name="connsiteY16" fmla="*/ 3144 h 22696"/>
                    <a:gd name="connsiteX17" fmla="*/ 5602 w 20246"/>
                    <a:gd name="connsiteY17" fmla="*/ 5208 h 22696"/>
                    <a:gd name="connsiteX18" fmla="*/ 3735 w 20246"/>
                    <a:gd name="connsiteY18" fmla="*/ 11398 h 226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20246" h="22696">
                      <a:moveTo>
                        <a:pt x="0" y="11398"/>
                      </a:moveTo>
                      <a:cubicBezTo>
                        <a:pt x="0" y="7369"/>
                        <a:pt x="1081" y="4421"/>
                        <a:pt x="3342" y="2456"/>
                      </a:cubicBezTo>
                      <a:cubicBezTo>
                        <a:pt x="5209" y="885"/>
                        <a:pt x="7470" y="0"/>
                        <a:pt x="10123" y="0"/>
                      </a:cubicBezTo>
                      <a:cubicBezTo>
                        <a:pt x="13072" y="0"/>
                        <a:pt x="15529" y="983"/>
                        <a:pt x="17396" y="2948"/>
                      </a:cubicBezTo>
                      <a:cubicBezTo>
                        <a:pt x="19264" y="4913"/>
                        <a:pt x="20246" y="7566"/>
                        <a:pt x="20246" y="11004"/>
                      </a:cubicBezTo>
                      <a:cubicBezTo>
                        <a:pt x="20246" y="13756"/>
                        <a:pt x="19853" y="16015"/>
                        <a:pt x="18968" y="17588"/>
                      </a:cubicBezTo>
                      <a:cubicBezTo>
                        <a:pt x="18084" y="19159"/>
                        <a:pt x="16904" y="20437"/>
                        <a:pt x="15332" y="21321"/>
                      </a:cubicBezTo>
                      <a:cubicBezTo>
                        <a:pt x="13760" y="22205"/>
                        <a:pt x="11990" y="22696"/>
                        <a:pt x="10123" y="22696"/>
                      </a:cubicBezTo>
                      <a:cubicBezTo>
                        <a:pt x="7076" y="22696"/>
                        <a:pt x="4619" y="21714"/>
                        <a:pt x="2752" y="19749"/>
                      </a:cubicBezTo>
                      <a:cubicBezTo>
                        <a:pt x="983" y="17882"/>
                        <a:pt x="0" y="15131"/>
                        <a:pt x="0" y="11398"/>
                      </a:cubicBezTo>
                      <a:close/>
                      <a:moveTo>
                        <a:pt x="3735" y="11398"/>
                      </a:moveTo>
                      <a:cubicBezTo>
                        <a:pt x="3735" y="14148"/>
                        <a:pt x="4324" y="16212"/>
                        <a:pt x="5602" y="17686"/>
                      </a:cubicBezTo>
                      <a:cubicBezTo>
                        <a:pt x="6782" y="19061"/>
                        <a:pt x="8354" y="19749"/>
                        <a:pt x="10221" y="19749"/>
                      </a:cubicBezTo>
                      <a:cubicBezTo>
                        <a:pt x="12089" y="19749"/>
                        <a:pt x="13563" y="19061"/>
                        <a:pt x="14742" y="17686"/>
                      </a:cubicBezTo>
                      <a:cubicBezTo>
                        <a:pt x="15922" y="16310"/>
                        <a:pt x="16610" y="14148"/>
                        <a:pt x="16610" y="11299"/>
                      </a:cubicBezTo>
                      <a:cubicBezTo>
                        <a:pt x="16610" y="8646"/>
                        <a:pt x="16020" y="6583"/>
                        <a:pt x="14742" y="5208"/>
                      </a:cubicBezTo>
                      <a:cubicBezTo>
                        <a:pt x="13563" y="3832"/>
                        <a:pt x="11990" y="3144"/>
                        <a:pt x="10221" y="3144"/>
                      </a:cubicBezTo>
                      <a:cubicBezTo>
                        <a:pt x="8354" y="3144"/>
                        <a:pt x="6880" y="3832"/>
                        <a:pt x="5602" y="5208"/>
                      </a:cubicBezTo>
                      <a:cubicBezTo>
                        <a:pt x="4423" y="6583"/>
                        <a:pt x="3735" y="8646"/>
                        <a:pt x="3735" y="11398"/>
                      </a:cubicBezTo>
                      <a:close/>
                    </a:path>
                  </a:pathLst>
                </a:custGeom>
                <a:solidFill>
                  <a:srgbClr val="23509E"/>
                </a:solidFill>
                <a:ln w="9820" cap="flat">
                  <a:noFill/>
                  <a:prstDash val="solid"/>
                  <a:miter/>
                </a:ln>
              </p:spPr>
              <p:txBody>
                <a:bodyPr rtlCol="0" anchor="ctr"/>
                <a:lstStyle/>
                <a:p>
                  <a:endParaRPr lang="en-US" dirty="0"/>
                </a:p>
              </p:txBody>
            </p:sp>
            <p:sp>
              <p:nvSpPr>
                <p:cNvPr id="482" name="Freeform 481">
                  <a:extLst>
                    <a:ext uri="{FF2B5EF4-FFF2-40B4-BE49-F238E27FC236}">
                      <a16:creationId xmlns:a16="http://schemas.microsoft.com/office/drawing/2014/main" id="{4441D05B-00A6-6341-85EB-09C66551339C}"/>
                    </a:ext>
                  </a:extLst>
                </p:cNvPr>
                <p:cNvSpPr/>
                <p:nvPr/>
              </p:nvSpPr>
              <p:spPr>
                <a:xfrm>
                  <a:off x="9334003" y="6484740"/>
                  <a:ext cx="12678" cy="30556"/>
                </a:xfrm>
                <a:custGeom>
                  <a:avLst/>
                  <a:gdLst>
                    <a:gd name="connsiteX0" fmla="*/ 3243 w 12678"/>
                    <a:gd name="connsiteY0" fmla="*/ 30556 h 30556"/>
                    <a:gd name="connsiteX1" fmla="*/ 3243 w 12678"/>
                    <a:gd name="connsiteY1" fmla="*/ 11692 h 30556"/>
                    <a:gd name="connsiteX2" fmla="*/ 0 w 12678"/>
                    <a:gd name="connsiteY2" fmla="*/ 11692 h 30556"/>
                    <a:gd name="connsiteX3" fmla="*/ 0 w 12678"/>
                    <a:gd name="connsiteY3" fmla="*/ 8842 h 30556"/>
                    <a:gd name="connsiteX4" fmla="*/ 3243 w 12678"/>
                    <a:gd name="connsiteY4" fmla="*/ 8842 h 30556"/>
                    <a:gd name="connsiteX5" fmla="*/ 3243 w 12678"/>
                    <a:gd name="connsiteY5" fmla="*/ 6484 h 30556"/>
                    <a:gd name="connsiteX6" fmla="*/ 3636 w 12678"/>
                    <a:gd name="connsiteY6" fmla="*/ 3242 h 30556"/>
                    <a:gd name="connsiteX7" fmla="*/ 5504 w 12678"/>
                    <a:gd name="connsiteY7" fmla="*/ 884 h 30556"/>
                    <a:gd name="connsiteX8" fmla="*/ 9239 w 12678"/>
                    <a:gd name="connsiteY8" fmla="*/ 0 h 30556"/>
                    <a:gd name="connsiteX9" fmla="*/ 12678 w 12678"/>
                    <a:gd name="connsiteY9" fmla="*/ 393 h 30556"/>
                    <a:gd name="connsiteX10" fmla="*/ 12089 w 12678"/>
                    <a:gd name="connsiteY10" fmla="*/ 3635 h 30556"/>
                    <a:gd name="connsiteX11" fmla="*/ 9926 w 12678"/>
                    <a:gd name="connsiteY11" fmla="*/ 3439 h 30556"/>
                    <a:gd name="connsiteX12" fmla="*/ 7567 w 12678"/>
                    <a:gd name="connsiteY12" fmla="*/ 4126 h 30556"/>
                    <a:gd name="connsiteX13" fmla="*/ 6879 w 12678"/>
                    <a:gd name="connsiteY13" fmla="*/ 6779 h 30556"/>
                    <a:gd name="connsiteX14" fmla="*/ 6879 w 12678"/>
                    <a:gd name="connsiteY14" fmla="*/ 8745 h 30556"/>
                    <a:gd name="connsiteX15" fmla="*/ 11106 w 12678"/>
                    <a:gd name="connsiteY15" fmla="*/ 8745 h 30556"/>
                    <a:gd name="connsiteX16" fmla="*/ 11106 w 12678"/>
                    <a:gd name="connsiteY16" fmla="*/ 11594 h 30556"/>
                    <a:gd name="connsiteX17" fmla="*/ 6879 w 12678"/>
                    <a:gd name="connsiteY17" fmla="*/ 11594 h 30556"/>
                    <a:gd name="connsiteX18" fmla="*/ 6879 w 12678"/>
                    <a:gd name="connsiteY18" fmla="*/ 30458 h 30556"/>
                    <a:gd name="connsiteX19" fmla="*/ 3243 w 12678"/>
                    <a:gd name="connsiteY19" fmla="*/ 30458 h 305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12678" h="30556">
                      <a:moveTo>
                        <a:pt x="3243" y="30556"/>
                      </a:moveTo>
                      <a:lnTo>
                        <a:pt x="3243" y="11692"/>
                      </a:lnTo>
                      <a:lnTo>
                        <a:pt x="0" y="11692"/>
                      </a:lnTo>
                      <a:lnTo>
                        <a:pt x="0" y="8842"/>
                      </a:lnTo>
                      <a:lnTo>
                        <a:pt x="3243" y="8842"/>
                      </a:lnTo>
                      <a:lnTo>
                        <a:pt x="3243" y="6484"/>
                      </a:lnTo>
                      <a:cubicBezTo>
                        <a:pt x="3243" y="5011"/>
                        <a:pt x="3341" y="3930"/>
                        <a:pt x="3636" y="3242"/>
                      </a:cubicBezTo>
                      <a:cubicBezTo>
                        <a:pt x="4029" y="2260"/>
                        <a:pt x="4619" y="1473"/>
                        <a:pt x="5504" y="884"/>
                      </a:cubicBezTo>
                      <a:cubicBezTo>
                        <a:pt x="6388" y="294"/>
                        <a:pt x="7666" y="0"/>
                        <a:pt x="9239" y="0"/>
                      </a:cubicBezTo>
                      <a:cubicBezTo>
                        <a:pt x="10320" y="0"/>
                        <a:pt x="11401" y="98"/>
                        <a:pt x="12678" y="393"/>
                      </a:cubicBezTo>
                      <a:lnTo>
                        <a:pt x="12089" y="3635"/>
                      </a:lnTo>
                      <a:cubicBezTo>
                        <a:pt x="11302" y="3537"/>
                        <a:pt x="10614" y="3439"/>
                        <a:pt x="9926" y="3439"/>
                      </a:cubicBezTo>
                      <a:cubicBezTo>
                        <a:pt x="8845" y="3439"/>
                        <a:pt x="8059" y="3635"/>
                        <a:pt x="7567" y="4126"/>
                      </a:cubicBezTo>
                      <a:cubicBezTo>
                        <a:pt x="7076" y="4618"/>
                        <a:pt x="6879" y="5502"/>
                        <a:pt x="6879" y="6779"/>
                      </a:cubicBezTo>
                      <a:lnTo>
                        <a:pt x="6879" y="8745"/>
                      </a:lnTo>
                      <a:lnTo>
                        <a:pt x="11106" y="8745"/>
                      </a:lnTo>
                      <a:lnTo>
                        <a:pt x="11106" y="11594"/>
                      </a:lnTo>
                      <a:lnTo>
                        <a:pt x="6879" y="11594"/>
                      </a:lnTo>
                      <a:lnTo>
                        <a:pt x="6879" y="30458"/>
                      </a:lnTo>
                      <a:lnTo>
                        <a:pt x="3243" y="30458"/>
                      </a:lnTo>
                      <a:close/>
                    </a:path>
                  </a:pathLst>
                </a:custGeom>
                <a:solidFill>
                  <a:srgbClr val="23509E"/>
                </a:solidFill>
                <a:ln w="9820" cap="flat">
                  <a:noFill/>
                  <a:prstDash val="solid"/>
                  <a:miter/>
                </a:ln>
              </p:spPr>
              <p:txBody>
                <a:bodyPr rtlCol="0" anchor="ctr"/>
                <a:lstStyle/>
                <a:p>
                  <a:endParaRPr lang="en-US" dirty="0"/>
                </a:p>
              </p:txBody>
            </p:sp>
            <p:sp>
              <p:nvSpPr>
                <p:cNvPr id="483" name="Freeform 482">
                  <a:extLst>
                    <a:ext uri="{FF2B5EF4-FFF2-40B4-BE49-F238E27FC236}">
                      <a16:creationId xmlns:a16="http://schemas.microsoft.com/office/drawing/2014/main" id="{10D94B70-3CD0-6B4A-B890-54A7B39B4963}"/>
                    </a:ext>
                  </a:extLst>
                </p:cNvPr>
                <p:cNvSpPr/>
                <p:nvPr/>
              </p:nvSpPr>
              <p:spPr>
                <a:xfrm>
                  <a:off x="9357492" y="6486017"/>
                  <a:ext cx="10614" cy="29475"/>
                </a:xfrm>
                <a:custGeom>
                  <a:avLst/>
                  <a:gdLst>
                    <a:gd name="connsiteX0" fmla="*/ 10123 w 10614"/>
                    <a:gd name="connsiteY0" fmla="*/ 25939 h 29475"/>
                    <a:gd name="connsiteX1" fmla="*/ 10615 w 10614"/>
                    <a:gd name="connsiteY1" fmla="*/ 29181 h 29475"/>
                    <a:gd name="connsiteX2" fmla="*/ 7863 w 10614"/>
                    <a:gd name="connsiteY2" fmla="*/ 29476 h 29475"/>
                    <a:gd name="connsiteX3" fmla="*/ 4718 w 10614"/>
                    <a:gd name="connsiteY3" fmla="*/ 28886 h 29475"/>
                    <a:gd name="connsiteX4" fmla="*/ 3145 w 10614"/>
                    <a:gd name="connsiteY4" fmla="*/ 27215 h 29475"/>
                    <a:gd name="connsiteX5" fmla="*/ 2654 w 10614"/>
                    <a:gd name="connsiteY5" fmla="*/ 22892 h 29475"/>
                    <a:gd name="connsiteX6" fmla="*/ 2654 w 10614"/>
                    <a:gd name="connsiteY6" fmla="*/ 10415 h 29475"/>
                    <a:gd name="connsiteX7" fmla="*/ 0 w 10614"/>
                    <a:gd name="connsiteY7" fmla="*/ 10415 h 29475"/>
                    <a:gd name="connsiteX8" fmla="*/ 0 w 10614"/>
                    <a:gd name="connsiteY8" fmla="*/ 7565 h 29475"/>
                    <a:gd name="connsiteX9" fmla="*/ 2654 w 10614"/>
                    <a:gd name="connsiteY9" fmla="*/ 7565 h 29475"/>
                    <a:gd name="connsiteX10" fmla="*/ 2654 w 10614"/>
                    <a:gd name="connsiteY10" fmla="*/ 2161 h 29475"/>
                    <a:gd name="connsiteX11" fmla="*/ 6290 w 10614"/>
                    <a:gd name="connsiteY11" fmla="*/ 0 h 29475"/>
                    <a:gd name="connsiteX12" fmla="*/ 6290 w 10614"/>
                    <a:gd name="connsiteY12" fmla="*/ 7565 h 29475"/>
                    <a:gd name="connsiteX13" fmla="*/ 10025 w 10614"/>
                    <a:gd name="connsiteY13" fmla="*/ 7565 h 29475"/>
                    <a:gd name="connsiteX14" fmla="*/ 10025 w 10614"/>
                    <a:gd name="connsiteY14" fmla="*/ 10415 h 29475"/>
                    <a:gd name="connsiteX15" fmla="*/ 6290 w 10614"/>
                    <a:gd name="connsiteY15" fmla="*/ 10415 h 29475"/>
                    <a:gd name="connsiteX16" fmla="*/ 6290 w 10614"/>
                    <a:gd name="connsiteY16" fmla="*/ 23089 h 29475"/>
                    <a:gd name="connsiteX17" fmla="*/ 6487 w 10614"/>
                    <a:gd name="connsiteY17" fmla="*/ 25153 h 29475"/>
                    <a:gd name="connsiteX18" fmla="*/ 7077 w 10614"/>
                    <a:gd name="connsiteY18" fmla="*/ 25840 h 29475"/>
                    <a:gd name="connsiteX19" fmla="*/ 8354 w 10614"/>
                    <a:gd name="connsiteY19" fmla="*/ 26135 h 29475"/>
                    <a:gd name="connsiteX20" fmla="*/ 10123 w 10614"/>
                    <a:gd name="connsiteY20" fmla="*/ 25939 h 294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10614" h="29475">
                      <a:moveTo>
                        <a:pt x="10123" y="25939"/>
                      </a:moveTo>
                      <a:lnTo>
                        <a:pt x="10615" y="29181"/>
                      </a:lnTo>
                      <a:cubicBezTo>
                        <a:pt x="9534" y="29377"/>
                        <a:pt x="8649" y="29476"/>
                        <a:pt x="7863" y="29476"/>
                      </a:cubicBezTo>
                      <a:cubicBezTo>
                        <a:pt x="6487" y="29476"/>
                        <a:pt x="5504" y="29279"/>
                        <a:pt x="4718" y="28886"/>
                      </a:cubicBezTo>
                      <a:cubicBezTo>
                        <a:pt x="4030" y="28493"/>
                        <a:pt x="3440" y="27903"/>
                        <a:pt x="3145" y="27215"/>
                      </a:cubicBezTo>
                      <a:cubicBezTo>
                        <a:pt x="2851" y="26528"/>
                        <a:pt x="2654" y="25054"/>
                        <a:pt x="2654" y="22892"/>
                      </a:cubicBezTo>
                      <a:lnTo>
                        <a:pt x="2654" y="10415"/>
                      </a:lnTo>
                      <a:lnTo>
                        <a:pt x="0" y="10415"/>
                      </a:lnTo>
                      <a:lnTo>
                        <a:pt x="0" y="7565"/>
                      </a:lnTo>
                      <a:lnTo>
                        <a:pt x="2654" y="7565"/>
                      </a:lnTo>
                      <a:lnTo>
                        <a:pt x="2654" y="2161"/>
                      </a:lnTo>
                      <a:lnTo>
                        <a:pt x="6290" y="0"/>
                      </a:lnTo>
                      <a:lnTo>
                        <a:pt x="6290" y="7565"/>
                      </a:lnTo>
                      <a:lnTo>
                        <a:pt x="10025" y="7565"/>
                      </a:lnTo>
                      <a:lnTo>
                        <a:pt x="10025" y="10415"/>
                      </a:lnTo>
                      <a:lnTo>
                        <a:pt x="6290" y="10415"/>
                      </a:lnTo>
                      <a:lnTo>
                        <a:pt x="6290" y="23089"/>
                      </a:lnTo>
                      <a:cubicBezTo>
                        <a:pt x="6290" y="24170"/>
                        <a:pt x="6389" y="24857"/>
                        <a:pt x="6487" y="25153"/>
                      </a:cubicBezTo>
                      <a:cubicBezTo>
                        <a:pt x="6585" y="25447"/>
                        <a:pt x="6782" y="25644"/>
                        <a:pt x="7077" y="25840"/>
                      </a:cubicBezTo>
                      <a:cubicBezTo>
                        <a:pt x="7371" y="26036"/>
                        <a:pt x="7765" y="26135"/>
                        <a:pt x="8354" y="26135"/>
                      </a:cubicBezTo>
                      <a:cubicBezTo>
                        <a:pt x="8944" y="26135"/>
                        <a:pt x="9534" y="26036"/>
                        <a:pt x="10123" y="25939"/>
                      </a:cubicBezTo>
                      <a:close/>
                    </a:path>
                  </a:pathLst>
                </a:custGeom>
                <a:solidFill>
                  <a:srgbClr val="23509E"/>
                </a:solidFill>
                <a:ln w="9820" cap="flat">
                  <a:noFill/>
                  <a:prstDash val="solid"/>
                  <a:miter/>
                </a:ln>
              </p:spPr>
              <p:txBody>
                <a:bodyPr rtlCol="0" anchor="ctr"/>
                <a:lstStyle/>
                <a:p>
                  <a:endParaRPr lang="en-US" dirty="0"/>
                </a:p>
              </p:txBody>
            </p:sp>
            <p:sp>
              <p:nvSpPr>
                <p:cNvPr id="484" name="Freeform 483">
                  <a:extLst>
                    <a:ext uri="{FF2B5EF4-FFF2-40B4-BE49-F238E27FC236}">
                      <a16:creationId xmlns:a16="http://schemas.microsoft.com/office/drawing/2014/main" id="{09CC537A-3856-8845-8EA0-544DD053E69D}"/>
                    </a:ext>
                  </a:extLst>
                </p:cNvPr>
                <p:cNvSpPr/>
                <p:nvPr/>
              </p:nvSpPr>
              <p:spPr>
                <a:xfrm>
                  <a:off x="9371252" y="6485329"/>
                  <a:ext cx="17690" cy="30065"/>
                </a:xfrm>
                <a:custGeom>
                  <a:avLst/>
                  <a:gdLst>
                    <a:gd name="connsiteX0" fmla="*/ 0 w 17690"/>
                    <a:gd name="connsiteY0" fmla="*/ 29967 h 30065"/>
                    <a:gd name="connsiteX1" fmla="*/ 0 w 17690"/>
                    <a:gd name="connsiteY1" fmla="*/ 0 h 30065"/>
                    <a:gd name="connsiteX2" fmla="*/ 3636 w 17690"/>
                    <a:gd name="connsiteY2" fmla="*/ 0 h 30065"/>
                    <a:gd name="connsiteX3" fmla="*/ 3636 w 17690"/>
                    <a:gd name="connsiteY3" fmla="*/ 10709 h 30065"/>
                    <a:gd name="connsiteX4" fmla="*/ 10123 w 17690"/>
                    <a:gd name="connsiteY4" fmla="*/ 7762 h 30065"/>
                    <a:gd name="connsiteX5" fmla="*/ 14349 w 17690"/>
                    <a:gd name="connsiteY5" fmla="*/ 8745 h 30065"/>
                    <a:gd name="connsiteX6" fmla="*/ 16904 w 17690"/>
                    <a:gd name="connsiteY6" fmla="*/ 11397 h 30065"/>
                    <a:gd name="connsiteX7" fmla="*/ 17691 w 17690"/>
                    <a:gd name="connsiteY7" fmla="*/ 16310 h 30065"/>
                    <a:gd name="connsiteX8" fmla="*/ 17691 w 17690"/>
                    <a:gd name="connsiteY8" fmla="*/ 30065 h 30065"/>
                    <a:gd name="connsiteX9" fmla="*/ 14054 w 17690"/>
                    <a:gd name="connsiteY9" fmla="*/ 30065 h 30065"/>
                    <a:gd name="connsiteX10" fmla="*/ 14054 w 17690"/>
                    <a:gd name="connsiteY10" fmla="*/ 16310 h 30065"/>
                    <a:gd name="connsiteX11" fmla="*/ 12875 w 17690"/>
                    <a:gd name="connsiteY11" fmla="*/ 12282 h 30065"/>
                    <a:gd name="connsiteX12" fmla="*/ 9533 w 17690"/>
                    <a:gd name="connsiteY12" fmla="*/ 11004 h 30065"/>
                    <a:gd name="connsiteX13" fmla="*/ 6486 w 17690"/>
                    <a:gd name="connsiteY13" fmla="*/ 11889 h 30065"/>
                    <a:gd name="connsiteX14" fmla="*/ 4423 w 17690"/>
                    <a:gd name="connsiteY14" fmla="*/ 14148 h 30065"/>
                    <a:gd name="connsiteX15" fmla="*/ 3833 w 17690"/>
                    <a:gd name="connsiteY15" fmla="*/ 18176 h 30065"/>
                    <a:gd name="connsiteX16" fmla="*/ 3833 w 17690"/>
                    <a:gd name="connsiteY16" fmla="*/ 30065 h 30065"/>
                    <a:gd name="connsiteX17" fmla="*/ 0 w 17690"/>
                    <a:gd name="connsiteY17" fmla="*/ 30065 h 300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7690" h="30065">
                      <a:moveTo>
                        <a:pt x="0" y="29967"/>
                      </a:moveTo>
                      <a:lnTo>
                        <a:pt x="0" y="0"/>
                      </a:lnTo>
                      <a:lnTo>
                        <a:pt x="3636" y="0"/>
                      </a:lnTo>
                      <a:lnTo>
                        <a:pt x="3636" y="10709"/>
                      </a:lnTo>
                      <a:cubicBezTo>
                        <a:pt x="5307" y="8745"/>
                        <a:pt x="7568" y="7762"/>
                        <a:pt x="10123" y="7762"/>
                      </a:cubicBezTo>
                      <a:cubicBezTo>
                        <a:pt x="11696" y="7762"/>
                        <a:pt x="13170" y="8057"/>
                        <a:pt x="14349" y="8745"/>
                      </a:cubicBezTo>
                      <a:cubicBezTo>
                        <a:pt x="15529" y="9334"/>
                        <a:pt x="16413" y="10218"/>
                        <a:pt x="16904" y="11397"/>
                      </a:cubicBezTo>
                      <a:cubicBezTo>
                        <a:pt x="17396" y="12478"/>
                        <a:pt x="17691" y="14148"/>
                        <a:pt x="17691" y="16310"/>
                      </a:cubicBezTo>
                      <a:lnTo>
                        <a:pt x="17691" y="30065"/>
                      </a:lnTo>
                      <a:lnTo>
                        <a:pt x="14054" y="30065"/>
                      </a:lnTo>
                      <a:lnTo>
                        <a:pt x="14054" y="16310"/>
                      </a:lnTo>
                      <a:cubicBezTo>
                        <a:pt x="14054" y="14443"/>
                        <a:pt x="13661" y="13165"/>
                        <a:pt x="12875" y="12282"/>
                      </a:cubicBezTo>
                      <a:cubicBezTo>
                        <a:pt x="12089" y="11397"/>
                        <a:pt x="10909" y="11004"/>
                        <a:pt x="9533" y="11004"/>
                      </a:cubicBezTo>
                      <a:cubicBezTo>
                        <a:pt x="8452" y="11004"/>
                        <a:pt x="7371" y="11299"/>
                        <a:pt x="6486" y="11889"/>
                      </a:cubicBezTo>
                      <a:cubicBezTo>
                        <a:pt x="5504" y="12478"/>
                        <a:pt x="4816" y="13264"/>
                        <a:pt x="4423" y="14148"/>
                      </a:cubicBezTo>
                      <a:cubicBezTo>
                        <a:pt x="4029" y="15131"/>
                        <a:pt x="3833" y="16408"/>
                        <a:pt x="3833" y="18176"/>
                      </a:cubicBezTo>
                      <a:lnTo>
                        <a:pt x="3833" y="30065"/>
                      </a:lnTo>
                      <a:lnTo>
                        <a:pt x="0" y="30065"/>
                      </a:lnTo>
                      <a:close/>
                    </a:path>
                  </a:pathLst>
                </a:custGeom>
                <a:solidFill>
                  <a:srgbClr val="23509E"/>
                </a:solidFill>
                <a:ln w="9820" cap="flat">
                  <a:noFill/>
                  <a:prstDash val="solid"/>
                  <a:miter/>
                </a:ln>
              </p:spPr>
              <p:txBody>
                <a:bodyPr rtlCol="0" anchor="ctr"/>
                <a:lstStyle/>
                <a:p>
                  <a:endParaRPr lang="en-US" dirty="0"/>
                </a:p>
              </p:txBody>
            </p:sp>
            <p:sp>
              <p:nvSpPr>
                <p:cNvPr id="485" name="Freeform 484">
                  <a:extLst>
                    <a:ext uri="{FF2B5EF4-FFF2-40B4-BE49-F238E27FC236}">
                      <a16:creationId xmlns:a16="http://schemas.microsoft.com/office/drawing/2014/main" id="{9A63C70A-4452-044F-8DB6-122F12ABFAE8}"/>
                    </a:ext>
                  </a:extLst>
                </p:cNvPr>
                <p:cNvSpPr/>
                <p:nvPr/>
              </p:nvSpPr>
              <p:spPr>
                <a:xfrm>
                  <a:off x="9393366" y="6493091"/>
                  <a:ext cx="19951" cy="22794"/>
                </a:xfrm>
                <a:custGeom>
                  <a:avLst/>
                  <a:gdLst>
                    <a:gd name="connsiteX0" fmla="*/ 16020 w 19951"/>
                    <a:gd name="connsiteY0" fmla="*/ 15229 h 22794"/>
                    <a:gd name="connsiteX1" fmla="*/ 19853 w 19951"/>
                    <a:gd name="connsiteY1" fmla="*/ 15721 h 22794"/>
                    <a:gd name="connsiteX2" fmla="*/ 16511 w 19951"/>
                    <a:gd name="connsiteY2" fmla="*/ 20928 h 22794"/>
                    <a:gd name="connsiteX3" fmla="*/ 10320 w 19951"/>
                    <a:gd name="connsiteY3" fmla="*/ 22795 h 22794"/>
                    <a:gd name="connsiteX4" fmla="*/ 2752 w 19951"/>
                    <a:gd name="connsiteY4" fmla="*/ 19847 h 22794"/>
                    <a:gd name="connsiteX5" fmla="*/ 0 w 19951"/>
                    <a:gd name="connsiteY5" fmla="*/ 11594 h 22794"/>
                    <a:gd name="connsiteX6" fmla="*/ 2850 w 19951"/>
                    <a:gd name="connsiteY6" fmla="*/ 3046 h 22794"/>
                    <a:gd name="connsiteX7" fmla="*/ 10123 w 19951"/>
                    <a:gd name="connsiteY7" fmla="*/ 0 h 22794"/>
                    <a:gd name="connsiteX8" fmla="*/ 17199 w 19951"/>
                    <a:gd name="connsiteY8" fmla="*/ 2947 h 22794"/>
                    <a:gd name="connsiteX9" fmla="*/ 19952 w 19951"/>
                    <a:gd name="connsiteY9" fmla="*/ 11299 h 22794"/>
                    <a:gd name="connsiteX10" fmla="*/ 19952 w 19951"/>
                    <a:gd name="connsiteY10" fmla="*/ 12282 h 22794"/>
                    <a:gd name="connsiteX11" fmla="*/ 3735 w 19951"/>
                    <a:gd name="connsiteY11" fmla="*/ 12282 h 22794"/>
                    <a:gd name="connsiteX12" fmla="*/ 5799 w 19951"/>
                    <a:gd name="connsiteY12" fmla="*/ 17784 h 22794"/>
                    <a:gd name="connsiteX13" fmla="*/ 10320 w 19951"/>
                    <a:gd name="connsiteY13" fmla="*/ 19650 h 22794"/>
                    <a:gd name="connsiteX14" fmla="*/ 13760 w 19951"/>
                    <a:gd name="connsiteY14" fmla="*/ 18570 h 22794"/>
                    <a:gd name="connsiteX15" fmla="*/ 16020 w 19951"/>
                    <a:gd name="connsiteY15" fmla="*/ 15229 h 22794"/>
                    <a:gd name="connsiteX16" fmla="*/ 3932 w 19951"/>
                    <a:gd name="connsiteY16" fmla="*/ 9236 h 22794"/>
                    <a:gd name="connsiteX17" fmla="*/ 16020 w 19951"/>
                    <a:gd name="connsiteY17" fmla="*/ 9236 h 22794"/>
                    <a:gd name="connsiteX18" fmla="*/ 14644 w 19951"/>
                    <a:gd name="connsiteY18" fmla="*/ 5109 h 22794"/>
                    <a:gd name="connsiteX19" fmla="*/ 10123 w 19951"/>
                    <a:gd name="connsiteY19" fmla="*/ 2947 h 22794"/>
                    <a:gd name="connsiteX20" fmla="*/ 5897 w 19951"/>
                    <a:gd name="connsiteY20" fmla="*/ 4618 h 22794"/>
                    <a:gd name="connsiteX21" fmla="*/ 3932 w 19951"/>
                    <a:gd name="connsiteY21" fmla="*/ 9236 h 227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19951" h="22794">
                      <a:moveTo>
                        <a:pt x="16020" y="15229"/>
                      </a:moveTo>
                      <a:lnTo>
                        <a:pt x="19853" y="15721"/>
                      </a:lnTo>
                      <a:cubicBezTo>
                        <a:pt x="19264" y="17980"/>
                        <a:pt x="18182" y="19650"/>
                        <a:pt x="16511" y="20928"/>
                      </a:cubicBezTo>
                      <a:cubicBezTo>
                        <a:pt x="14841" y="22107"/>
                        <a:pt x="12777" y="22795"/>
                        <a:pt x="10320" y="22795"/>
                      </a:cubicBezTo>
                      <a:cubicBezTo>
                        <a:pt x="7174" y="22795"/>
                        <a:pt x="4619" y="21812"/>
                        <a:pt x="2752" y="19847"/>
                      </a:cubicBezTo>
                      <a:cubicBezTo>
                        <a:pt x="885" y="17882"/>
                        <a:pt x="0" y="15131"/>
                        <a:pt x="0" y="11594"/>
                      </a:cubicBezTo>
                      <a:cubicBezTo>
                        <a:pt x="0" y="7958"/>
                        <a:pt x="983" y="5109"/>
                        <a:pt x="2850" y="3046"/>
                      </a:cubicBezTo>
                      <a:cubicBezTo>
                        <a:pt x="4717" y="983"/>
                        <a:pt x="7174" y="0"/>
                        <a:pt x="10123" y="0"/>
                      </a:cubicBezTo>
                      <a:cubicBezTo>
                        <a:pt x="13072" y="0"/>
                        <a:pt x="15430" y="983"/>
                        <a:pt x="17199" y="2947"/>
                      </a:cubicBezTo>
                      <a:cubicBezTo>
                        <a:pt x="19067" y="4913"/>
                        <a:pt x="19952" y="7664"/>
                        <a:pt x="19952" y="11299"/>
                      </a:cubicBezTo>
                      <a:cubicBezTo>
                        <a:pt x="19952" y="11496"/>
                        <a:pt x="19952" y="11889"/>
                        <a:pt x="19952" y="12282"/>
                      </a:cubicBezTo>
                      <a:lnTo>
                        <a:pt x="3735" y="12282"/>
                      </a:lnTo>
                      <a:cubicBezTo>
                        <a:pt x="3833" y="14639"/>
                        <a:pt x="4521" y="16506"/>
                        <a:pt x="5799" y="17784"/>
                      </a:cubicBezTo>
                      <a:cubicBezTo>
                        <a:pt x="6978" y="19061"/>
                        <a:pt x="8551" y="19650"/>
                        <a:pt x="10320" y="19650"/>
                      </a:cubicBezTo>
                      <a:cubicBezTo>
                        <a:pt x="11696" y="19650"/>
                        <a:pt x="12777" y="19258"/>
                        <a:pt x="13760" y="18570"/>
                      </a:cubicBezTo>
                      <a:cubicBezTo>
                        <a:pt x="14742" y="17882"/>
                        <a:pt x="15529" y="16801"/>
                        <a:pt x="16020" y="15229"/>
                      </a:cubicBezTo>
                      <a:close/>
                      <a:moveTo>
                        <a:pt x="3932" y="9236"/>
                      </a:moveTo>
                      <a:lnTo>
                        <a:pt x="16020" y="9236"/>
                      </a:lnTo>
                      <a:cubicBezTo>
                        <a:pt x="15823" y="7369"/>
                        <a:pt x="15430" y="5993"/>
                        <a:pt x="14644" y="5109"/>
                      </a:cubicBezTo>
                      <a:cubicBezTo>
                        <a:pt x="13465" y="3734"/>
                        <a:pt x="11990" y="2947"/>
                        <a:pt x="10123" y="2947"/>
                      </a:cubicBezTo>
                      <a:cubicBezTo>
                        <a:pt x="8452" y="2947"/>
                        <a:pt x="6978" y="3537"/>
                        <a:pt x="5897" y="4618"/>
                      </a:cubicBezTo>
                      <a:cubicBezTo>
                        <a:pt x="4717" y="5895"/>
                        <a:pt x="4128" y="7369"/>
                        <a:pt x="3932" y="9236"/>
                      </a:cubicBezTo>
                      <a:close/>
                    </a:path>
                  </a:pathLst>
                </a:custGeom>
                <a:solidFill>
                  <a:srgbClr val="23509E"/>
                </a:solidFill>
                <a:ln w="9820" cap="flat">
                  <a:noFill/>
                  <a:prstDash val="solid"/>
                  <a:miter/>
                </a:ln>
              </p:spPr>
              <p:txBody>
                <a:bodyPr rtlCol="0" anchor="ctr"/>
                <a:lstStyle/>
                <a:p>
                  <a:endParaRPr lang="en-US" dirty="0"/>
                </a:p>
              </p:txBody>
            </p:sp>
            <p:sp>
              <p:nvSpPr>
                <p:cNvPr id="486" name="Freeform 485">
                  <a:extLst>
                    <a:ext uri="{FF2B5EF4-FFF2-40B4-BE49-F238E27FC236}">
                      <a16:creationId xmlns:a16="http://schemas.microsoft.com/office/drawing/2014/main" id="{D85C92BC-A4DC-554F-9F4C-2B4F525B2FE7}"/>
                    </a:ext>
                  </a:extLst>
                </p:cNvPr>
                <p:cNvSpPr/>
                <p:nvPr/>
              </p:nvSpPr>
              <p:spPr>
                <a:xfrm>
                  <a:off x="9430025" y="6485329"/>
                  <a:ext cx="22408" cy="29966"/>
                </a:xfrm>
                <a:custGeom>
                  <a:avLst/>
                  <a:gdLst>
                    <a:gd name="connsiteX0" fmla="*/ 0 w 22408"/>
                    <a:gd name="connsiteY0" fmla="*/ 29967 h 29966"/>
                    <a:gd name="connsiteX1" fmla="*/ 0 w 22408"/>
                    <a:gd name="connsiteY1" fmla="*/ 0 h 29966"/>
                    <a:gd name="connsiteX2" fmla="*/ 21721 w 22408"/>
                    <a:gd name="connsiteY2" fmla="*/ 0 h 29966"/>
                    <a:gd name="connsiteX3" fmla="*/ 21721 w 22408"/>
                    <a:gd name="connsiteY3" fmla="*/ 3537 h 29966"/>
                    <a:gd name="connsiteX4" fmla="*/ 4030 w 22408"/>
                    <a:gd name="connsiteY4" fmla="*/ 3537 h 29966"/>
                    <a:gd name="connsiteX5" fmla="*/ 4030 w 22408"/>
                    <a:gd name="connsiteY5" fmla="*/ 12674 h 29966"/>
                    <a:gd name="connsiteX6" fmla="*/ 20640 w 22408"/>
                    <a:gd name="connsiteY6" fmla="*/ 12674 h 29966"/>
                    <a:gd name="connsiteX7" fmla="*/ 20640 w 22408"/>
                    <a:gd name="connsiteY7" fmla="*/ 16211 h 29966"/>
                    <a:gd name="connsiteX8" fmla="*/ 4030 w 22408"/>
                    <a:gd name="connsiteY8" fmla="*/ 16211 h 29966"/>
                    <a:gd name="connsiteX9" fmla="*/ 4030 w 22408"/>
                    <a:gd name="connsiteY9" fmla="*/ 26430 h 29966"/>
                    <a:gd name="connsiteX10" fmla="*/ 22409 w 22408"/>
                    <a:gd name="connsiteY10" fmla="*/ 26430 h 29966"/>
                    <a:gd name="connsiteX11" fmla="*/ 22409 w 22408"/>
                    <a:gd name="connsiteY11" fmla="*/ 29967 h 29966"/>
                    <a:gd name="connsiteX12" fmla="*/ 0 w 22408"/>
                    <a:gd name="connsiteY12" fmla="*/ 29967 h 299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22408" h="29966">
                      <a:moveTo>
                        <a:pt x="0" y="29967"/>
                      </a:moveTo>
                      <a:lnTo>
                        <a:pt x="0" y="0"/>
                      </a:lnTo>
                      <a:lnTo>
                        <a:pt x="21721" y="0"/>
                      </a:lnTo>
                      <a:lnTo>
                        <a:pt x="21721" y="3537"/>
                      </a:lnTo>
                      <a:lnTo>
                        <a:pt x="4030" y="3537"/>
                      </a:lnTo>
                      <a:lnTo>
                        <a:pt x="4030" y="12674"/>
                      </a:lnTo>
                      <a:lnTo>
                        <a:pt x="20640" y="12674"/>
                      </a:lnTo>
                      <a:lnTo>
                        <a:pt x="20640" y="16211"/>
                      </a:lnTo>
                      <a:lnTo>
                        <a:pt x="4030" y="16211"/>
                      </a:lnTo>
                      <a:lnTo>
                        <a:pt x="4030" y="26430"/>
                      </a:lnTo>
                      <a:lnTo>
                        <a:pt x="22409" y="26430"/>
                      </a:lnTo>
                      <a:lnTo>
                        <a:pt x="22409" y="29967"/>
                      </a:lnTo>
                      <a:lnTo>
                        <a:pt x="0" y="29967"/>
                      </a:lnTo>
                      <a:close/>
                    </a:path>
                  </a:pathLst>
                </a:custGeom>
                <a:solidFill>
                  <a:srgbClr val="23509E"/>
                </a:solidFill>
                <a:ln w="9820" cap="flat">
                  <a:noFill/>
                  <a:prstDash val="solid"/>
                  <a:miter/>
                </a:ln>
              </p:spPr>
              <p:txBody>
                <a:bodyPr rtlCol="0" anchor="ctr"/>
                <a:lstStyle/>
                <a:p>
                  <a:endParaRPr lang="en-US" dirty="0"/>
                </a:p>
              </p:txBody>
            </p:sp>
            <p:sp>
              <p:nvSpPr>
                <p:cNvPr id="487" name="Freeform 486">
                  <a:extLst>
                    <a:ext uri="{FF2B5EF4-FFF2-40B4-BE49-F238E27FC236}">
                      <a16:creationId xmlns:a16="http://schemas.microsoft.com/office/drawing/2014/main" id="{ADC5570C-D85E-2E4A-8364-39EEEF3D7481}"/>
                    </a:ext>
                  </a:extLst>
                </p:cNvPr>
                <p:cNvSpPr/>
                <p:nvPr/>
              </p:nvSpPr>
              <p:spPr>
                <a:xfrm>
                  <a:off x="9457249" y="6493582"/>
                  <a:ext cx="17494" cy="22205"/>
                </a:xfrm>
                <a:custGeom>
                  <a:avLst/>
                  <a:gdLst>
                    <a:gd name="connsiteX0" fmla="*/ 14349 w 17494"/>
                    <a:gd name="connsiteY0" fmla="*/ 21714 h 22205"/>
                    <a:gd name="connsiteX1" fmla="*/ 14349 w 17494"/>
                    <a:gd name="connsiteY1" fmla="*/ 18570 h 22205"/>
                    <a:gd name="connsiteX2" fmla="*/ 7470 w 17494"/>
                    <a:gd name="connsiteY2" fmla="*/ 22205 h 22205"/>
                    <a:gd name="connsiteX3" fmla="*/ 3833 w 17494"/>
                    <a:gd name="connsiteY3" fmla="*/ 21517 h 22205"/>
                    <a:gd name="connsiteX4" fmla="*/ 1376 w 17494"/>
                    <a:gd name="connsiteY4" fmla="*/ 19650 h 22205"/>
                    <a:gd name="connsiteX5" fmla="*/ 197 w 17494"/>
                    <a:gd name="connsiteY5" fmla="*/ 16900 h 22205"/>
                    <a:gd name="connsiteX6" fmla="*/ 0 w 17494"/>
                    <a:gd name="connsiteY6" fmla="*/ 13461 h 22205"/>
                    <a:gd name="connsiteX7" fmla="*/ 0 w 17494"/>
                    <a:gd name="connsiteY7" fmla="*/ 0 h 22205"/>
                    <a:gd name="connsiteX8" fmla="*/ 3636 w 17494"/>
                    <a:gd name="connsiteY8" fmla="*/ 0 h 22205"/>
                    <a:gd name="connsiteX9" fmla="*/ 3636 w 17494"/>
                    <a:gd name="connsiteY9" fmla="*/ 12085 h 22205"/>
                    <a:gd name="connsiteX10" fmla="*/ 3833 w 17494"/>
                    <a:gd name="connsiteY10" fmla="*/ 16015 h 22205"/>
                    <a:gd name="connsiteX11" fmla="*/ 5307 w 17494"/>
                    <a:gd name="connsiteY11" fmla="*/ 18275 h 22205"/>
                    <a:gd name="connsiteX12" fmla="*/ 8059 w 17494"/>
                    <a:gd name="connsiteY12" fmla="*/ 19061 h 22205"/>
                    <a:gd name="connsiteX13" fmla="*/ 11204 w 17494"/>
                    <a:gd name="connsiteY13" fmla="*/ 18177 h 22205"/>
                    <a:gd name="connsiteX14" fmla="*/ 13268 w 17494"/>
                    <a:gd name="connsiteY14" fmla="*/ 15819 h 22205"/>
                    <a:gd name="connsiteX15" fmla="*/ 13858 w 17494"/>
                    <a:gd name="connsiteY15" fmla="*/ 11594 h 22205"/>
                    <a:gd name="connsiteX16" fmla="*/ 13858 w 17494"/>
                    <a:gd name="connsiteY16" fmla="*/ 0 h 22205"/>
                    <a:gd name="connsiteX17" fmla="*/ 17495 w 17494"/>
                    <a:gd name="connsiteY17" fmla="*/ 0 h 22205"/>
                    <a:gd name="connsiteX18" fmla="*/ 17495 w 17494"/>
                    <a:gd name="connsiteY18" fmla="*/ 21714 h 22205"/>
                    <a:gd name="connsiteX19" fmla="*/ 14349 w 17494"/>
                    <a:gd name="connsiteY19" fmla="*/ 21714 h 2220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17494" h="22205">
                      <a:moveTo>
                        <a:pt x="14349" y="21714"/>
                      </a:moveTo>
                      <a:lnTo>
                        <a:pt x="14349" y="18570"/>
                      </a:lnTo>
                      <a:cubicBezTo>
                        <a:pt x="12678" y="21026"/>
                        <a:pt x="10320" y="22205"/>
                        <a:pt x="7470" y="22205"/>
                      </a:cubicBezTo>
                      <a:cubicBezTo>
                        <a:pt x="6192" y="22205"/>
                        <a:pt x="5013" y="22009"/>
                        <a:pt x="3833" y="21517"/>
                      </a:cubicBezTo>
                      <a:cubicBezTo>
                        <a:pt x="2654" y="21026"/>
                        <a:pt x="1867" y="20437"/>
                        <a:pt x="1376" y="19650"/>
                      </a:cubicBezTo>
                      <a:cubicBezTo>
                        <a:pt x="885" y="18865"/>
                        <a:pt x="491" y="17980"/>
                        <a:pt x="197" y="16900"/>
                      </a:cubicBezTo>
                      <a:cubicBezTo>
                        <a:pt x="0" y="16212"/>
                        <a:pt x="0" y="15033"/>
                        <a:pt x="0" y="13461"/>
                      </a:cubicBezTo>
                      <a:lnTo>
                        <a:pt x="0" y="0"/>
                      </a:lnTo>
                      <a:lnTo>
                        <a:pt x="3636" y="0"/>
                      </a:lnTo>
                      <a:lnTo>
                        <a:pt x="3636" y="12085"/>
                      </a:lnTo>
                      <a:cubicBezTo>
                        <a:pt x="3636" y="14051"/>
                        <a:pt x="3735" y="15327"/>
                        <a:pt x="3833" y="16015"/>
                      </a:cubicBezTo>
                      <a:cubicBezTo>
                        <a:pt x="4029" y="16998"/>
                        <a:pt x="4521" y="17784"/>
                        <a:pt x="5307" y="18275"/>
                      </a:cubicBezTo>
                      <a:cubicBezTo>
                        <a:pt x="6093" y="18865"/>
                        <a:pt x="6978" y="19061"/>
                        <a:pt x="8059" y="19061"/>
                      </a:cubicBezTo>
                      <a:cubicBezTo>
                        <a:pt x="9140" y="19061"/>
                        <a:pt x="10221" y="18766"/>
                        <a:pt x="11204" y="18177"/>
                      </a:cubicBezTo>
                      <a:cubicBezTo>
                        <a:pt x="12187" y="17588"/>
                        <a:pt x="12875" y="16801"/>
                        <a:pt x="13268" y="15819"/>
                      </a:cubicBezTo>
                      <a:cubicBezTo>
                        <a:pt x="13661" y="14836"/>
                        <a:pt x="13858" y="13461"/>
                        <a:pt x="13858" y="11594"/>
                      </a:cubicBezTo>
                      <a:lnTo>
                        <a:pt x="13858" y="0"/>
                      </a:lnTo>
                      <a:lnTo>
                        <a:pt x="17495" y="0"/>
                      </a:lnTo>
                      <a:lnTo>
                        <a:pt x="17495" y="21714"/>
                      </a:lnTo>
                      <a:lnTo>
                        <a:pt x="14349" y="21714"/>
                      </a:lnTo>
                      <a:close/>
                    </a:path>
                  </a:pathLst>
                </a:custGeom>
                <a:solidFill>
                  <a:srgbClr val="23509E"/>
                </a:solidFill>
                <a:ln w="9820" cap="flat">
                  <a:noFill/>
                  <a:prstDash val="solid"/>
                  <a:miter/>
                </a:ln>
              </p:spPr>
              <p:txBody>
                <a:bodyPr rtlCol="0" anchor="ctr"/>
                <a:lstStyle/>
                <a:p>
                  <a:endParaRPr lang="en-US" dirty="0"/>
                </a:p>
              </p:txBody>
            </p:sp>
            <p:sp>
              <p:nvSpPr>
                <p:cNvPr id="488" name="Freeform 487">
                  <a:extLst>
                    <a:ext uri="{FF2B5EF4-FFF2-40B4-BE49-F238E27FC236}">
                      <a16:creationId xmlns:a16="http://schemas.microsoft.com/office/drawing/2014/main" id="{3EE37172-8930-0648-AB00-35E467016E27}"/>
                    </a:ext>
                  </a:extLst>
                </p:cNvPr>
                <p:cNvSpPr/>
                <p:nvPr/>
              </p:nvSpPr>
              <p:spPr>
                <a:xfrm>
                  <a:off x="9480641" y="6493189"/>
                  <a:ext cx="11794" cy="22205"/>
                </a:xfrm>
                <a:custGeom>
                  <a:avLst/>
                  <a:gdLst>
                    <a:gd name="connsiteX0" fmla="*/ 0 w 11794"/>
                    <a:gd name="connsiteY0" fmla="*/ 22107 h 22205"/>
                    <a:gd name="connsiteX1" fmla="*/ 0 w 11794"/>
                    <a:gd name="connsiteY1" fmla="*/ 393 h 22205"/>
                    <a:gd name="connsiteX2" fmla="*/ 3341 w 11794"/>
                    <a:gd name="connsiteY2" fmla="*/ 393 h 22205"/>
                    <a:gd name="connsiteX3" fmla="*/ 3341 w 11794"/>
                    <a:gd name="connsiteY3" fmla="*/ 3734 h 22205"/>
                    <a:gd name="connsiteX4" fmla="*/ 5701 w 11794"/>
                    <a:gd name="connsiteY4" fmla="*/ 688 h 22205"/>
                    <a:gd name="connsiteX5" fmla="*/ 8059 w 11794"/>
                    <a:gd name="connsiteY5" fmla="*/ 0 h 22205"/>
                    <a:gd name="connsiteX6" fmla="*/ 11794 w 11794"/>
                    <a:gd name="connsiteY6" fmla="*/ 1179 h 22205"/>
                    <a:gd name="connsiteX7" fmla="*/ 10516 w 11794"/>
                    <a:gd name="connsiteY7" fmla="*/ 4618 h 22205"/>
                    <a:gd name="connsiteX8" fmla="*/ 7862 w 11794"/>
                    <a:gd name="connsiteY8" fmla="*/ 3832 h 22205"/>
                    <a:gd name="connsiteX9" fmla="*/ 5701 w 11794"/>
                    <a:gd name="connsiteY9" fmla="*/ 4520 h 22205"/>
                    <a:gd name="connsiteX10" fmla="*/ 4324 w 11794"/>
                    <a:gd name="connsiteY10" fmla="*/ 6485 h 22205"/>
                    <a:gd name="connsiteX11" fmla="*/ 3735 w 11794"/>
                    <a:gd name="connsiteY11" fmla="*/ 10807 h 22205"/>
                    <a:gd name="connsiteX12" fmla="*/ 3735 w 11794"/>
                    <a:gd name="connsiteY12" fmla="*/ 22205 h 22205"/>
                    <a:gd name="connsiteX13" fmla="*/ 0 w 11794"/>
                    <a:gd name="connsiteY13" fmla="*/ 22205 h 2220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1794" h="22205">
                      <a:moveTo>
                        <a:pt x="0" y="22107"/>
                      </a:moveTo>
                      <a:lnTo>
                        <a:pt x="0" y="393"/>
                      </a:lnTo>
                      <a:lnTo>
                        <a:pt x="3341" y="393"/>
                      </a:lnTo>
                      <a:lnTo>
                        <a:pt x="3341" y="3734"/>
                      </a:lnTo>
                      <a:cubicBezTo>
                        <a:pt x="4226" y="2162"/>
                        <a:pt x="5013" y="1179"/>
                        <a:pt x="5701" y="688"/>
                      </a:cubicBezTo>
                      <a:cubicBezTo>
                        <a:pt x="6389" y="197"/>
                        <a:pt x="7174" y="0"/>
                        <a:pt x="8059" y="0"/>
                      </a:cubicBezTo>
                      <a:cubicBezTo>
                        <a:pt x="9337" y="0"/>
                        <a:pt x="10516" y="393"/>
                        <a:pt x="11794" y="1179"/>
                      </a:cubicBezTo>
                      <a:lnTo>
                        <a:pt x="10516" y="4618"/>
                      </a:lnTo>
                      <a:cubicBezTo>
                        <a:pt x="9632" y="4126"/>
                        <a:pt x="8747" y="3832"/>
                        <a:pt x="7862" y="3832"/>
                      </a:cubicBezTo>
                      <a:cubicBezTo>
                        <a:pt x="7076" y="3832"/>
                        <a:pt x="6290" y="4029"/>
                        <a:pt x="5701" y="4520"/>
                      </a:cubicBezTo>
                      <a:cubicBezTo>
                        <a:pt x="5013" y="5011"/>
                        <a:pt x="4619" y="5699"/>
                        <a:pt x="4324" y="6485"/>
                      </a:cubicBezTo>
                      <a:cubicBezTo>
                        <a:pt x="3932" y="7762"/>
                        <a:pt x="3735" y="9236"/>
                        <a:pt x="3735" y="10807"/>
                      </a:cubicBezTo>
                      <a:lnTo>
                        <a:pt x="3735" y="22205"/>
                      </a:lnTo>
                      <a:lnTo>
                        <a:pt x="0" y="22205"/>
                      </a:lnTo>
                      <a:close/>
                    </a:path>
                  </a:pathLst>
                </a:custGeom>
                <a:solidFill>
                  <a:srgbClr val="23509E"/>
                </a:solidFill>
                <a:ln w="9820" cap="flat">
                  <a:noFill/>
                  <a:prstDash val="solid"/>
                  <a:miter/>
                </a:ln>
              </p:spPr>
              <p:txBody>
                <a:bodyPr rtlCol="0" anchor="ctr"/>
                <a:lstStyle/>
                <a:p>
                  <a:endParaRPr lang="en-US" dirty="0"/>
                </a:p>
              </p:txBody>
            </p:sp>
            <p:sp>
              <p:nvSpPr>
                <p:cNvPr id="489" name="Freeform 488">
                  <a:extLst>
                    <a:ext uri="{FF2B5EF4-FFF2-40B4-BE49-F238E27FC236}">
                      <a16:creationId xmlns:a16="http://schemas.microsoft.com/office/drawing/2014/main" id="{466FA96C-61EF-0B4D-91D3-F47D429B3484}"/>
                    </a:ext>
                  </a:extLst>
                </p:cNvPr>
                <p:cNvSpPr/>
                <p:nvPr/>
              </p:nvSpPr>
              <p:spPr>
                <a:xfrm>
                  <a:off x="9493319" y="6492993"/>
                  <a:ext cx="20246" cy="22696"/>
                </a:xfrm>
                <a:custGeom>
                  <a:avLst/>
                  <a:gdLst>
                    <a:gd name="connsiteX0" fmla="*/ 0 w 20246"/>
                    <a:gd name="connsiteY0" fmla="*/ 11398 h 22696"/>
                    <a:gd name="connsiteX1" fmla="*/ 3342 w 20246"/>
                    <a:gd name="connsiteY1" fmla="*/ 2456 h 22696"/>
                    <a:gd name="connsiteX2" fmla="*/ 10123 w 20246"/>
                    <a:gd name="connsiteY2" fmla="*/ 0 h 22696"/>
                    <a:gd name="connsiteX3" fmla="*/ 17396 w 20246"/>
                    <a:gd name="connsiteY3" fmla="*/ 2948 h 22696"/>
                    <a:gd name="connsiteX4" fmla="*/ 20246 w 20246"/>
                    <a:gd name="connsiteY4" fmla="*/ 11004 h 22696"/>
                    <a:gd name="connsiteX5" fmla="*/ 18968 w 20246"/>
                    <a:gd name="connsiteY5" fmla="*/ 17588 h 22696"/>
                    <a:gd name="connsiteX6" fmla="*/ 15332 w 20246"/>
                    <a:gd name="connsiteY6" fmla="*/ 21321 h 22696"/>
                    <a:gd name="connsiteX7" fmla="*/ 10123 w 20246"/>
                    <a:gd name="connsiteY7" fmla="*/ 22696 h 22696"/>
                    <a:gd name="connsiteX8" fmla="*/ 2752 w 20246"/>
                    <a:gd name="connsiteY8" fmla="*/ 19749 h 22696"/>
                    <a:gd name="connsiteX9" fmla="*/ 0 w 20246"/>
                    <a:gd name="connsiteY9" fmla="*/ 11398 h 22696"/>
                    <a:gd name="connsiteX10" fmla="*/ 3735 w 20246"/>
                    <a:gd name="connsiteY10" fmla="*/ 11398 h 22696"/>
                    <a:gd name="connsiteX11" fmla="*/ 5602 w 20246"/>
                    <a:gd name="connsiteY11" fmla="*/ 17686 h 22696"/>
                    <a:gd name="connsiteX12" fmla="*/ 10222 w 20246"/>
                    <a:gd name="connsiteY12" fmla="*/ 19749 h 22696"/>
                    <a:gd name="connsiteX13" fmla="*/ 14742 w 20246"/>
                    <a:gd name="connsiteY13" fmla="*/ 17686 h 22696"/>
                    <a:gd name="connsiteX14" fmla="*/ 16610 w 20246"/>
                    <a:gd name="connsiteY14" fmla="*/ 11299 h 22696"/>
                    <a:gd name="connsiteX15" fmla="*/ 14742 w 20246"/>
                    <a:gd name="connsiteY15" fmla="*/ 5208 h 22696"/>
                    <a:gd name="connsiteX16" fmla="*/ 10222 w 20246"/>
                    <a:gd name="connsiteY16" fmla="*/ 3144 h 22696"/>
                    <a:gd name="connsiteX17" fmla="*/ 5602 w 20246"/>
                    <a:gd name="connsiteY17" fmla="*/ 5208 h 22696"/>
                    <a:gd name="connsiteX18" fmla="*/ 3735 w 20246"/>
                    <a:gd name="connsiteY18" fmla="*/ 11398 h 226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20246" h="22696">
                      <a:moveTo>
                        <a:pt x="0" y="11398"/>
                      </a:moveTo>
                      <a:cubicBezTo>
                        <a:pt x="0" y="7369"/>
                        <a:pt x="1082" y="4421"/>
                        <a:pt x="3342" y="2456"/>
                      </a:cubicBezTo>
                      <a:cubicBezTo>
                        <a:pt x="5209" y="885"/>
                        <a:pt x="7470" y="0"/>
                        <a:pt x="10123" y="0"/>
                      </a:cubicBezTo>
                      <a:cubicBezTo>
                        <a:pt x="13072" y="0"/>
                        <a:pt x="15529" y="983"/>
                        <a:pt x="17396" y="2948"/>
                      </a:cubicBezTo>
                      <a:cubicBezTo>
                        <a:pt x="19264" y="4913"/>
                        <a:pt x="20246" y="7566"/>
                        <a:pt x="20246" y="11004"/>
                      </a:cubicBezTo>
                      <a:cubicBezTo>
                        <a:pt x="20246" y="13756"/>
                        <a:pt x="19853" y="16015"/>
                        <a:pt x="18968" y="17588"/>
                      </a:cubicBezTo>
                      <a:cubicBezTo>
                        <a:pt x="18084" y="19159"/>
                        <a:pt x="16905" y="20437"/>
                        <a:pt x="15332" y="21321"/>
                      </a:cubicBezTo>
                      <a:cubicBezTo>
                        <a:pt x="13760" y="22205"/>
                        <a:pt x="11991" y="22696"/>
                        <a:pt x="10123" y="22696"/>
                      </a:cubicBezTo>
                      <a:cubicBezTo>
                        <a:pt x="7077" y="22696"/>
                        <a:pt x="4620" y="21714"/>
                        <a:pt x="2752" y="19749"/>
                      </a:cubicBezTo>
                      <a:cubicBezTo>
                        <a:pt x="885" y="17882"/>
                        <a:pt x="0" y="15131"/>
                        <a:pt x="0" y="11398"/>
                      </a:cubicBezTo>
                      <a:close/>
                      <a:moveTo>
                        <a:pt x="3735" y="11398"/>
                      </a:moveTo>
                      <a:cubicBezTo>
                        <a:pt x="3735" y="14148"/>
                        <a:pt x="4324" y="16212"/>
                        <a:pt x="5602" y="17686"/>
                      </a:cubicBezTo>
                      <a:cubicBezTo>
                        <a:pt x="6782" y="19061"/>
                        <a:pt x="8354" y="19749"/>
                        <a:pt x="10222" y="19749"/>
                      </a:cubicBezTo>
                      <a:cubicBezTo>
                        <a:pt x="12089" y="19749"/>
                        <a:pt x="13563" y="19061"/>
                        <a:pt x="14742" y="17686"/>
                      </a:cubicBezTo>
                      <a:cubicBezTo>
                        <a:pt x="15922" y="16310"/>
                        <a:pt x="16610" y="14148"/>
                        <a:pt x="16610" y="11299"/>
                      </a:cubicBezTo>
                      <a:cubicBezTo>
                        <a:pt x="16610" y="8646"/>
                        <a:pt x="16020" y="6583"/>
                        <a:pt x="14742" y="5208"/>
                      </a:cubicBezTo>
                      <a:cubicBezTo>
                        <a:pt x="13563" y="3832"/>
                        <a:pt x="11991" y="3144"/>
                        <a:pt x="10222" y="3144"/>
                      </a:cubicBezTo>
                      <a:cubicBezTo>
                        <a:pt x="8354" y="3144"/>
                        <a:pt x="6880" y="3832"/>
                        <a:pt x="5602" y="5208"/>
                      </a:cubicBezTo>
                      <a:cubicBezTo>
                        <a:pt x="4324" y="6583"/>
                        <a:pt x="3735" y="8646"/>
                        <a:pt x="3735" y="11398"/>
                      </a:cubicBezTo>
                      <a:close/>
                    </a:path>
                  </a:pathLst>
                </a:custGeom>
                <a:solidFill>
                  <a:srgbClr val="23509E"/>
                </a:solidFill>
                <a:ln w="9820" cap="flat">
                  <a:noFill/>
                  <a:prstDash val="solid"/>
                  <a:miter/>
                </a:ln>
              </p:spPr>
              <p:txBody>
                <a:bodyPr rtlCol="0" anchor="ctr"/>
                <a:lstStyle/>
                <a:p>
                  <a:endParaRPr lang="en-US" dirty="0"/>
                </a:p>
              </p:txBody>
            </p:sp>
            <p:sp>
              <p:nvSpPr>
                <p:cNvPr id="490" name="Freeform 489">
                  <a:extLst>
                    <a:ext uri="{FF2B5EF4-FFF2-40B4-BE49-F238E27FC236}">
                      <a16:creationId xmlns:a16="http://schemas.microsoft.com/office/drawing/2014/main" id="{901EF644-DF40-4F46-81DB-EE7E0B1A84A5}"/>
                    </a:ext>
                  </a:extLst>
                </p:cNvPr>
                <p:cNvSpPr/>
                <p:nvPr/>
              </p:nvSpPr>
              <p:spPr>
                <a:xfrm>
                  <a:off x="9517890" y="6493189"/>
                  <a:ext cx="18870" cy="30556"/>
                </a:xfrm>
                <a:custGeom>
                  <a:avLst/>
                  <a:gdLst>
                    <a:gd name="connsiteX0" fmla="*/ 0 w 18870"/>
                    <a:gd name="connsiteY0" fmla="*/ 30458 h 30556"/>
                    <a:gd name="connsiteX1" fmla="*/ 0 w 18870"/>
                    <a:gd name="connsiteY1" fmla="*/ 393 h 30556"/>
                    <a:gd name="connsiteX2" fmla="*/ 3342 w 18870"/>
                    <a:gd name="connsiteY2" fmla="*/ 393 h 30556"/>
                    <a:gd name="connsiteX3" fmla="*/ 3342 w 18870"/>
                    <a:gd name="connsiteY3" fmla="*/ 3242 h 30556"/>
                    <a:gd name="connsiteX4" fmla="*/ 5996 w 18870"/>
                    <a:gd name="connsiteY4" fmla="*/ 786 h 30556"/>
                    <a:gd name="connsiteX5" fmla="*/ 9632 w 18870"/>
                    <a:gd name="connsiteY5" fmla="*/ 0 h 30556"/>
                    <a:gd name="connsiteX6" fmla="*/ 14546 w 18870"/>
                    <a:gd name="connsiteY6" fmla="*/ 1474 h 30556"/>
                    <a:gd name="connsiteX7" fmla="*/ 17789 w 18870"/>
                    <a:gd name="connsiteY7" fmla="*/ 5502 h 30556"/>
                    <a:gd name="connsiteX8" fmla="*/ 18871 w 18870"/>
                    <a:gd name="connsiteY8" fmla="*/ 11201 h 30556"/>
                    <a:gd name="connsiteX9" fmla="*/ 17691 w 18870"/>
                    <a:gd name="connsiteY9" fmla="*/ 17194 h 30556"/>
                    <a:gd name="connsiteX10" fmla="*/ 14251 w 18870"/>
                    <a:gd name="connsiteY10" fmla="*/ 21321 h 30556"/>
                    <a:gd name="connsiteX11" fmla="*/ 9435 w 18870"/>
                    <a:gd name="connsiteY11" fmla="*/ 22696 h 30556"/>
                    <a:gd name="connsiteX12" fmla="*/ 6093 w 18870"/>
                    <a:gd name="connsiteY12" fmla="*/ 21910 h 30556"/>
                    <a:gd name="connsiteX13" fmla="*/ 3735 w 18870"/>
                    <a:gd name="connsiteY13" fmla="*/ 19945 h 30556"/>
                    <a:gd name="connsiteX14" fmla="*/ 3735 w 18870"/>
                    <a:gd name="connsiteY14" fmla="*/ 30556 h 30556"/>
                    <a:gd name="connsiteX15" fmla="*/ 0 w 18870"/>
                    <a:gd name="connsiteY15" fmla="*/ 30556 h 30556"/>
                    <a:gd name="connsiteX16" fmla="*/ 3342 w 18870"/>
                    <a:gd name="connsiteY16" fmla="*/ 11398 h 30556"/>
                    <a:gd name="connsiteX17" fmla="*/ 5013 w 18870"/>
                    <a:gd name="connsiteY17" fmla="*/ 17587 h 30556"/>
                    <a:gd name="connsiteX18" fmla="*/ 9140 w 18870"/>
                    <a:gd name="connsiteY18" fmla="*/ 19552 h 30556"/>
                    <a:gd name="connsiteX19" fmla="*/ 13367 w 18870"/>
                    <a:gd name="connsiteY19" fmla="*/ 17489 h 30556"/>
                    <a:gd name="connsiteX20" fmla="*/ 15136 w 18870"/>
                    <a:gd name="connsiteY20" fmla="*/ 11103 h 30556"/>
                    <a:gd name="connsiteX21" fmla="*/ 13465 w 18870"/>
                    <a:gd name="connsiteY21" fmla="*/ 4913 h 30556"/>
                    <a:gd name="connsiteX22" fmla="*/ 9337 w 18870"/>
                    <a:gd name="connsiteY22" fmla="*/ 2849 h 30556"/>
                    <a:gd name="connsiteX23" fmla="*/ 5209 w 18870"/>
                    <a:gd name="connsiteY23" fmla="*/ 5011 h 30556"/>
                    <a:gd name="connsiteX24" fmla="*/ 3342 w 18870"/>
                    <a:gd name="connsiteY24" fmla="*/ 11398 h 305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18870" h="30556">
                      <a:moveTo>
                        <a:pt x="0" y="30458"/>
                      </a:moveTo>
                      <a:lnTo>
                        <a:pt x="0" y="393"/>
                      </a:lnTo>
                      <a:lnTo>
                        <a:pt x="3342" y="393"/>
                      </a:lnTo>
                      <a:lnTo>
                        <a:pt x="3342" y="3242"/>
                      </a:lnTo>
                      <a:cubicBezTo>
                        <a:pt x="4128" y="2162"/>
                        <a:pt x="5013" y="1277"/>
                        <a:pt x="5996" y="786"/>
                      </a:cubicBezTo>
                      <a:cubicBezTo>
                        <a:pt x="6978" y="197"/>
                        <a:pt x="8158" y="0"/>
                        <a:pt x="9632" y="0"/>
                      </a:cubicBezTo>
                      <a:cubicBezTo>
                        <a:pt x="11500" y="0"/>
                        <a:pt x="13170" y="491"/>
                        <a:pt x="14546" y="1474"/>
                      </a:cubicBezTo>
                      <a:cubicBezTo>
                        <a:pt x="15922" y="2456"/>
                        <a:pt x="17003" y="3734"/>
                        <a:pt x="17789" y="5502"/>
                      </a:cubicBezTo>
                      <a:cubicBezTo>
                        <a:pt x="18477" y="7271"/>
                        <a:pt x="18871" y="9137"/>
                        <a:pt x="18871" y="11201"/>
                      </a:cubicBezTo>
                      <a:cubicBezTo>
                        <a:pt x="18871" y="13460"/>
                        <a:pt x="18477" y="15426"/>
                        <a:pt x="17691" y="17194"/>
                      </a:cubicBezTo>
                      <a:cubicBezTo>
                        <a:pt x="16905" y="18963"/>
                        <a:pt x="15726" y="20338"/>
                        <a:pt x="14251" y="21321"/>
                      </a:cubicBezTo>
                      <a:cubicBezTo>
                        <a:pt x="12777" y="22303"/>
                        <a:pt x="11106" y="22696"/>
                        <a:pt x="9435" y="22696"/>
                      </a:cubicBezTo>
                      <a:cubicBezTo>
                        <a:pt x="8256" y="22696"/>
                        <a:pt x="7077" y="22402"/>
                        <a:pt x="6093" y="21910"/>
                      </a:cubicBezTo>
                      <a:cubicBezTo>
                        <a:pt x="5111" y="21419"/>
                        <a:pt x="4324" y="20731"/>
                        <a:pt x="3735" y="19945"/>
                      </a:cubicBezTo>
                      <a:lnTo>
                        <a:pt x="3735" y="30556"/>
                      </a:lnTo>
                      <a:lnTo>
                        <a:pt x="0" y="30556"/>
                      </a:lnTo>
                      <a:close/>
                      <a:moveTo>
                        <a:pt x="3342" y="11398"/>
                      </a:moveTo>
                      <a:cubicBezTo>
                        <a:pt x="3342" y="14148"/>
                        <a:pt x="3932" y="16212"/>
                        <a:pt x="5013" y="17587"/>
                      </a:cubicBezTo>
                      <a:cubicBezTo>
                        <a:pt x="6192" y="18963"/>
                        <a:pt x="7470" y="19552"/>
                        <a:pt x="9140" y="19552"/>
                      </a:cubicBezTo>
                      <a:cubicBezTo>
                        <a:pt x="10811" y="19552"/>
                        <a:pt x="12187" y="18864"/>
                        <a:pt x="13367" y="17489"/>
                      </a:cubicBezTo>
                      <a:cubicBezTo>
                        <a:pt x="14546" y="16113"/>
                        <a:pt x="15136" y="13952"/>
                        <a:pt x="15136" y="11103"/>
                      </a:cubicBezTo>
                      <a:cubicBezTo>
                        <a:pt x="15136" y="8351"/>
                        <a:pt x="14546" y="6288"/>
                        <a:pt x="13465" y="4913"/>
                      </a:cubicBezTo>
                      <a:cubicBezTo>
                        <a:pt x="12285" y="3537"/>
                        <a:pt x="11008" y="2849"/>
                        <a:pt x="9337" y="2849"/>
                      </a:cubicBezTo>
                      <a:cubicBezTo>
                        <a:pt x="7765" y="2849"/>
                        <a:pt x="6389" y="3537"/>
                        <a:pt x="5209" y="5011"/>
                      </a:cubicBezTo>
                      <a:cubicBezTo>
                        <a:pt x="4030" y="6485"/>
                        <a:pt x="3342" y="8548"/>
                        <a:pt x="3342" y="11398"/>
                      </a:cubicBezTo>
                      <a:close/>
                    </a:path>
                  </a:pathLst>
                </a:custGeom>
                <a:solidFill>
                  <a:srgbClr val="23509E"/>
                </a:solidFill>
                <a:ln w="9820" cap="flat">
                  <a:noFill/>
                  <a:prstDash val="solid"/>
                  <a:miter/>
                </a:ln>
              </p:spPr>
              <p:txBody>
                <a:bodyPr rtlCol="0" anchor="ctr"/>
                <a:lstStyle/>
                <a:p>
                  <a:endParaRPr lang="en-US" dirty="0"/>
                </a:p>
              </p:txBody>
            </p:sp>
            <p:sp>
              <p:nvSpPr>
                <p:cNvPr id="491" name="Freeform 490">
                  <a:extLst>
                    <a:ext uri="{FF2B5EF4-FFF2-40B4-BE49-F238E27FC236}">
                      <a16:creationId xmlns:a16="http://schemas.microsoft.com/office/drawing/2014/main" id="{0E848335-720D-4E48-BF93-ABFA2C2DB309}"/>
                    </a:ext>
                  </a:extLst>
                </p:cNvPr>
                <p:cNvSpPr/>
                <p:nvPr/>
              </p:nvSpPr>
              <p:spPr>
                <a:xfrm>
                  <a:off x="9540102" y="6493091"/>
                  <a:ext cx="19951" cy="22794"/>
                </a:xfrm>
                <a:custGeom>
                  <a:avLst/>
                  <a:gdLst>
                    <a:gd name="connsiteX0" fmla="*/ 16020 w 19951"/>
                    <a:gd name="connsiteY0" fmla="*/ 15229 h 22794"/>
                    <a:gd name="connsiteX1" fmla="*/ 19853 w 19951"/>
                    <a:gd name="connsiteY1" fmla="*/ 15721 h 22794"/>
                    <a:gd name="connsiteX2" fmla="*/ 16511 w 19951"/>
                    <a:gd name="connsiteY2" fmla="*/ 20928 h 22794"/>
                    <a:gd name="connsiteX3" fmla="*/ 10320 w 19951"/>
                    <a:gd name="connsiteY3" fmla="*/ 22795 h 22794"/>
                    <a:gd name="connsiteX4" fmla="*/ 2752 w 19951"/>
                    <a:gd name="connsiteY4" fmla="*/ 19847 h 22794"/>
                    <a:gd name="connsiteX5" fmla="*/ 0 w 19951"/>
                    <a:gd name="connsiteY5" fmla="*/ 11594 h 22794"/>
                    <a:gd name="connsiteX6" fmla="*/ 2850 w 19951"/>
                    <a:gd name="connsiteY6" fmla="*/ 3046 h 22794"/>
                    <a:gd name="connsiteX7" fmla="*/ 10123 w 19951"/>
                    <a:gd name="connsiteY7" fmla="*/ 0 h 22794"/>
                    <a:gd name="connsiteX8" fmla="*/ 17199 w 19951"/>
                    <a:gd name="connsiteY8" fmla="*/ 2947 h 22794"/>
                    <a:gd name="connsiteX9" fmla="*/ 19952 w 19951"/>
                    <a:gd name="connsiteY9" fmla="*/ 11299 h 22794"/>
                    <a:gd name="connsiteX10" fmla="*/ 19952 w 19951"/>
                    <a:gd name="connsiteY10" fmla="*/ 12282 h 22794"/>
                    <a:gd name="connsiteX11" fmla="*/ 3735 w 19951"/>
                    <a:gd name="connsiteY11" fmla="*/ 12282 h 22794"/>
                    <a:gd name="connsiteX12" fmla="*/ 5799 w 19951"/>
                    <a:gd name="connsiteY12" fmla="*/ 17784 h 22794"/>
                    <a:gd name="connsiteX13" fmla="*/ 10320 w 19951"/>
                    <a:gd name="connsiteY13" fmla="*/ 19650 h 22794"/>
                    <a:gd name="connsiteX14" fmla="*/ 13760 w 19951"/>
                    <a:gd name="connsiteY14" fmla="*/ 18570 h 22794"/>
                    <a:gd name="connsiteX15" fmla="*/ 16020 w 19951"/>
                    <a:gd name="connsiteY15" fmla="*/ 15229 h 22794"/>
                    <a:gd name="connsiteX16" fmla="*/ 3932 w 19951"/>
                    <a:gd name="connsiteY16" fmla="*/ 9236 h 22794"/>
                    <a:gd name="connsiteX17" fmla="*/ 16020 w 19951"/>
                    <a:gd name="connsiteY17" fmla="*/ 9236 h 22794"/>
                    <a:gd name="connsiteX18" fmla="*/ 14644 w 19951"/>
                    <a:gd name="connsiteY18" fmla="*/ 5109 h 22794"/>
                    <a:gd name="connsiteX19" fmla="*/ 10123 w 19951"/>
                    <a:gd name="connsiteY19" fmla="*/ 2947 h 22794"/>
                    <a:gd name="connsiteX20" fmla="*/ 5897 w 19951"/>
                    <a:gd name="connsiteY20" fmla="*/ 4618 h 22794"/>
                    <a:gd name="connsiteX21" fmla="*/ 3932 w 19951"/>
                    <a:gd name="connsiteY21" fmla="*/ 9236 h 227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19951" h="22794">
                      <a:moveTo>
                        <a:pt x="16020" y="15229"/>
                      </a:moveTo>
                      <a:lnTo>
                        <a:pt x="19853" y="15721"/>
                      </a:lnTo>
                      <a:cubicBezTo>
                        <a:pt x="19264" y="17980"/>
                        <a:pt x="18183" y="19650"/>
                        <a:pt x="16511" y="20928"/>
                      </a:cubicBezTo>
                      <a:cubicBezTo>
                        <a:pt x="14841" y="22205"/>
                        <a:pt x="12777" y="22795"/>
                        <a:pt x="10320" y="22795"/>
                      </a:cubicBezTo>
                      <a:cubicBezTo>
                        <a:pt x="7174" y="22795"/>
                        <a:pt x="4620" y="21812"/>
                        <a:pt x="2752" y="19847"/>
                      </a:cubicBezTo>
                      <a:cubicBezTo>
                        <a:pt x="885" y="17882"/>
                        <a:pt x="0" y="15131"/>
                        <a:pt x="0" y="11594"/>
                      </a:cubicBezTo>
                      <a:cubicBezTo>
                        <a:pt x="0" y="7958"/>
                        <a:pt x="983" y="5109"/>
                        <a:pt x="2850" y="3046"/>
                      </a:cubicBezTo>
                      <a:cubicBezTo>
                        <a:pt x="4717" y="983"/>
                        <a:pt x="7174" y="0"/>
                        <a:pt x="10123" y="0"/>
                      </a:cubicBezTo>
                      <a:cubicBezTo>
                        <a:pt x="13072" y="0"/>
                        <a:pt x="15430" y="983"/>
                        <a:pt x="17199" y="2947"/>
                      </a:cubicBezTo>
                      <a:cubicBezTo>
                        <a:pt x="19067" y="4913"/>
                        <a:pt x="19952" y="7664"/>
                        <a:pt x="19952" y="11299"/>
                      </a:cubicBezTo>
                      <a:cubicBezTo>
                        <a:pt x="19952" y="11496"/>
                        <a:pt x="19952" y="11889"/>
                        <a:pt x="19952" y="12282"/>
                      </a:cubicBezTo>
                      <a:lnTo>
                        <a:pt x="3735" y="12282"/>
                      </a:lnTo>
                      <a:cubicBezTo>
                        <a:pt x="3833" y="14639"/>
                        <a:pt x="4521" y="16506"/>
                        <a:pt x="5799" y="17784"/>
                      </a:cubicBezTo>
                      <a:cubicBezTo>
                        <a:pt x="6978" y="19061"/>
                        <a:pt x="8551" y="19650"/>
                        <a:pt x="10320" y="19650"/>
                      </a:cubicBezTo>
                      <a:cubicBezTo>
                        <a:pt x="11696" y="19650"/>
                        <a:pt x="12777" y="19258"/>
                        <a:pt x="13760" y="18570"/>
                      </a:cubicBezTo>
                      <a:cubicBezTo>
                        <a:pt x="14644" y="17882"/>
                        <a:pt x="15430" y="16801"/>
                        <a:pt x="16020" y="15229"/>
                      </a:cubicBezTo>
                      <a:close/>
                      <a:moveTo>
                        <a:pt x="3932" y="9236"/>
                      </a:moveTo>
                      <a:lnTo>
                        <a:pt x="16020" y="9236"/>
                      </a:lnTo>
                      <a:cubicBezTo>
                        <a:pt x="15823" y="7369"/>
                        <a:pt x="15430" y="5993"/>
                        <a:pt x="14644" y="5109"/>
                      </a:cubicBezTo>
                      <a:cubicBezTo>
                        <a:pt x="13465" y="3734"/>
                        <a:pt x="11991" y="2947"/>
                        <a:pt x="10123" y="2947"/>
                      </a:cubicBezTo>
                      <a:cubicBezTo>
                        <a:pt x="8452" y="2947"/>
                        <a:pt x="6978" y="3537"/>
                        <a:pt x="5897" y="4618"/>
                      </a:cubicBezTo>
                      <a:cubicBezTo>
                        <a:pt x="4717" y="5895"/>
                        <a:pt x="4030" y="7369"/>
                        <a:pt x="3932" y="9236"/>
                      </a:cubicBezTo>
                      <a:close/>
                    </a:path>
                  </a:pathLst>
                </a:custGeom>
                <a:solidFill>
                  <a:srgbClr val="23509E"/>
                </a:solidFill>
                <a:ln w="9820" cap="flat">
                  <a:noFill/>
                  <a:prstDash val="solid"/>
                  <a:miter/>
                </a:ln>
              </p:spPr>
              <p:txBody>
                <a:bodyPr rtlCol="0" anchor="ctr"/>
                <a:lstStyle/>
                <a:p>
                  <a:endParaRPr lang="en-US" dirty="0"/>
                </a:p>
              </p:txBody>
            </p:sp>
            <p:sp>
              <p:nvSpPr>
                <p:cNvPr id="492" name="Freeform 491">
                  <a:extLst>
                    <a:ext uri="{FF2B5EF4-FFF2-40B4-BE49-F238E27FC236}">
                      <a16:creationId xmlns:a16="http://schemas.microsoft.com/office/drawing/2014/main" id="{64D10BFF-6FED-DC49-977C-C4A9AD469468}"/>
                    </a:ext>
                  </a:extLst>
                </p:cNvPr>
                <p:cNvSpPr/>
                <p:nvPr/>
              </p:nvSpPr>
              <p:spPr>
                <a:xfrm>
                  <a:off x="9563296" y="6492993"/>
                  <a:ext cx="19656" cy="22794"/>
                </a:xfrm>
                <a:custGeom>
                  <a:avLst/>
                  <a:gdLst>
                    <a:gd name="connsiteX0" fmla="*/ 15430 w 19656"/>
                    <a:gd name="connsiteY0" fmla="*/ 19650 h 22794"/>
                    <a:gd name="connsiteX1" fmla="*/ 11500 w 19656"/>
                    <a:gd name="connsiteY1" fmla="*/ 22107 h 22794"/>
                    <a:gd name="connsiteX2" fmla="*/ 7470 w 19656"/>
                    <a:gd name="connsiteY2" fmla="*/ 22795 h 22794"/>
                    <a:gd name="connsiteX3" fmla="*/ 1966 w 19656"/>
                    <a:gd name="connsiteY3" fmla="*/ 21026 h 22794"/>
                    <a:gd name="connsiteX4" fmla="*/ 0 w 19656"/>
                    <a:gd name="connsiteY4" fmla="*/ 16605 h 22794"/>
                    <a:gd name="connsiteX5" fmla="*/ 688 w 19656"/>
                    <a:gd name="connsiteY5" fmla="*/ 13657 h 22794"/>
                    <a:gd name="connsiteX6" fmla="*/ 2555 w 19656"/>
                    <a:gd name="connsiteY6" fmla="*/ 11496 h 22794"/>
                    <a:gd name="connsiteX7" fmla="*/ 5209 w 19656"/>
                    <a:gd name="connsiteY7" fmla="*/ 10317 h 22794"/>
                    <a:gd name="connsiteX8" fmla="*/ 8453 w 19656"/>
                    <a:gd name="connsiteY8" fmla="*/ 9727 h 22794"/>
                    <a:gd name="connsiteX9" fmla="*/ 15038 w 19656"/>
                    <a:gd name="connsiteY9" fmla="*/ 8450 h 22794"/>
                    <a:gd name="connsiteX10" fmla="*/ 15038 w 19656"/>
                    <a:gd name="connsiteY10" fmla="*/ 7467 h 22794"/>
                    <a:gd name="connsiteX11" fmla="*/ 13957 w 19656"/>
                    <a:gd name="connsiteY11" fmla="*/ 4323 h 22794"/>
                    <a:gd name="connsiteX12" fmla="*/ 9730 w 19656"/>
                    <a:gd name="connsiteY12" fmla="*/ 3046 h 22794"/>
                    <a:gd name="connsiteX13" fmla="*/ 5897 w 19656"/>
                    <a:gd name="connsiteY13" fmla="*/ 3930 h 22794"/>
                    <a:gd name="connsiteX14" fmla="*/ 4030 w 19656"/>
                    <a:gd name="connsiteY14" fmla="*/ 7173 h 22794"/>
                    <a:gd name="connsiteX15" fmla="*/ 394 w 19656"/>
                    <a:gd name="connsiteY15" fmla="*/ 6682 h 22794"/>
                    <a:gd name="connsiteX16" fmla="*/ 1966 w 19656"/>
                    <a:gd name="connsiteY16" fmla="*/ 2948 h 22794"/>
                    <a:gd name="connsiteX17" fmla="*/ 5209 w 19656"/>
                    <a:gd name="connsiteY17" fmla="*/ 786 h 22794"/>
                    <a:gd name="connsiteX18" fmla="*/ 10123 w 19656"/>
                    <a:gd name="connsiteY18" fmla="*/ 0 h 22794"/>
                    <a:gd name="connsiteX19" fmla="*/ 14645 w 19656"/>
                    <a:gd name="connsiteY19" fmla="*/ 688 h 22794"/>
                    <a:gd name="connsiteX20" fmla="*/ 17199 w 19656"/>
                    <a:gd name="connsiteY20" fmla="*/ 2359 h 22794"/>
                    <a:gd name="connsiteX21" fmla="*/ 18379 w 19656"/>
                    <a:gd name="connsiteY21" fmla="*/ 4815 h 22794"/>
                    <a:gd name="connsiteX22" fmla="*/ 18576 w 19656"/>
                    <a:gd name="connsiteY22" fmla="*/ 8253 h 22794"/>
                    <a:gd name="connsiteX23" fmla="*/ 18576 w 19656"/>
                    <a:gd name="connsiteY23" fmla="*/ 13166 h 22794"/>
                    <a:gd name="connsiteX24" fmla="*/ 18772 w 19656"/>
                    <a:gd name="connsiteY24" fmla="*/ 19650 h 22794"/>
                    <a:gd name="connsiteX25" fmla="*/ 19657 w 19656"/>
                    <a:gd name="connsiteY25" fmla="*/ 22303 h 22794"/>
                    <a:gd name="connsiteX26" fmla="*/ 15824 w 19656"/>
                    <a:gd name="connsiteY26" fmla="*/ 22303 h 22794"/>
                    <a:gd name="connsiteX27" fmla="*/ 15430 w 19656"/>
                    <a:gd name="connsiteY27" fmla="*/ 19650 h 22794"/>
                    <a:gd name="connsiteX28" fmla="*/ 15136 w 19656"/>
                    <a:gd name="connsiteY28" fmla="*/ 11398 h 22794"/>
                    <a:gd name="connsiteX29" fmla="*/ 9140 w 19656"/>
                    <a:gd name="connsiteY29" fmla="*/ 12773 h 22794"/>
                    <a:gd name="connsiteX30" fmla="*/ 5897 w 19656"/>
                    <a:gd name="connsiteY30" fmla="*/ 13460 h 22794"/>
                    <a:gd name="connsiteX31" fmla="*/ 4423 w 19656"/>
                    <a:gd name="connsiteY31" fmla="*/ 14640 h 22794"/>
                    <a:gd name="connsiteX32" fmla="*/ 3932 w 19656"/>
                    <a:gd name="connsiteY32" fmla="*/ 16409 h 22794"/>
                    <a:gd name="connsiteX33" fmla="*/ 5013 w 19656"/>
                    <a:gd name="connsiteY33" fmla="*/ 18865 h 22794"/>
                    <a:gd name="connsiteX34" fmla="*/ 8256 w 19656"/>
                    <a:gd name="connsiteY34" fmla="*/ 19847 h 22794"/>
                    <a:gd name="connsiteX35" fmla="*/ 11991 w 19656"/>
                    <a:gd name="connsiteY35" fmla="*/ 18963 h 22794"/>
                    <a:gd name="connsiteX36" fmla="*/ 14448 w 19656"/>
                    <a:gd name="connsiteY36" fmla="*/ 16409 h 22794"/>
                    <a:gd name="connsiteX37" fmla="*/ 15038 w 19656"/>
                    <a:gd name="connsiteY37" fmla="*/ 12773 h 22794"/>
                    <a:gd name="connsiteX38" fmla="*/ 15038 w 19656"/>
                    <a:gd name="connsiteY38" fmla="*/ 11398 h 227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Lst>
                  <a:rect l="l" t="t" r="r" b="b"/>
                  <a:pathLst>
                    <a:path w="19656" h="22794">
                      <a:moveTo>
                        <a:pt x="15430" y="19650"/>
                      </a:moveTo>
                      <a:cubicBezTo>
                        <a:pt x="14054" y="20829"/>
                        <a:pt x="12777" y="21616"/>
                        <a:pt x="11500" y="22107"/>
                      </a:cubicBezTo>
                      <a:cubicBezTo>
                        <a:pt x="10222" y="22598"/>
                        <a:pt x="8846" y="22795"/>
                        <a:pt x="7470" y="22795"/>
                      </a:cubicBezTo>
                      <a:cubicBezTo>
                        <a:pt x="5111" y="22795"/>
                        <a:pt x="3243" y="22205"/>
                        <a:pt x="1966" y="21026"/>
                      </a:cubicBezTo>
                      <a:cubicBezTo>
                        <a:pt x="688" y="19847"/>
                        <a:pt x="0" y="18373"/>
                        <a:pt x="0" y="16605"/>
                      </a:cubicBezTo>
                      <a:cubicBezTo>
                        <a:pt x="0" y="15524"/>
                        <a:pt x="197" y="14542"/>
                        <a:pt x="688" y="13657"/>
                      </a:cubicBezTo>
                      <a:cubicBezTo>
                        <a:pt x="1179" y="12773"/>
                        <a:pt x="1769" y="12085"/>
                        <a:pt x="2555" y="11496"/>
                      </a:cubicBezTo>
                      <a:cubicBezTo>
                        <a:pt x="3342" y="11004"/>
                        <a:pt x="4226" y="10611"/>
                        <a:pt x="5209" y="10317"/>
                      </a:cubicBezTo>
                      <a:cubicBezTo>
                        <a:pt x="5897" y="10120"/>
                        <a:pt x="6978" y="9924"/>
                        <a:pt x="8453" y="9727"/>
                      </a:cubicBezTo>
                      <a:cubicBezTo>
                        <a:pt x="11401" y="9334"/>
                        <a:pt x="13563" y="8941"/>
                        <a:pt x="15038" y="8450"/>
                      </a:cubicBezTo>
                      <a:cubicBezTo>
                        <a:pt x="15038" y="7958"/>
                        <a:pt x="15038" y="7664"/>
                        <a:pt x="15038" y="7467"/>
                      </a:cubicBezTo>
                      <a:cubicBezTo>
                        <a:pt x="15038" y="5994"/>
                        <a:pt x="14645" y="4913"/>
                        <a:pt x="13957" y="4323"/>
                      </a:cubicBezTo>
                      <a:cubicBezTo>
                        <a:pt x="12973" y="3538"/>
                        <a:pt x="11597" y="3046"/>
                        <a:pt x="9730" y="3046"/>
                      </a:cubicBezTo>
                      <a:cubicBezTo>
                        <a:pt x="7961" y="3046"/>
                        <a:pt x="6683" y="3341"/>
                        <a:pt x="5897" y="3930"/>
                      </a:cubicBezTo>
                      <a:cubicBezTo>
                        <a:pt x="5111" y="4520"/>
                        <a:pt x="4423" y="5600"/>
                        <a:pt x="4030" y="7173"/>
                      </a:cubicBezTo>
                      <a:lnTo>
                        <a:pt x="394" y="6682"/>
                      </a:lnTo>
                      <a:cubicBezTo>
                        <a:pt x="688" y="5109"/>
                        <a:pt x="1278" y="3930"/>
                        <a:pt x="1966" y="2948"/>
                      </a:cubicBezTo>
                      <a:cubicBezTo>
                        <a:pt x="2752" y="1965"/>
                        <a:pt x="3833" y="1277"/>
                        <a:pt x="5209" y="786"/>
                      </a:cubicBezTo>
                      <a:cubicBezTo>
                        <a:pt x="6585" y="295"/>
                        <a:pt x="8256" y="0"/>
                        <a:pt x="10123" y="0"/>
                      </a:cubicBezTo>
                      <a:cubicBezTo>
                        <a:pt x="11991" y="0"/>
                        <a:pt x="13465" y="197"/>
                        <a:pt x="14645" y="688"/>
                      </a:cubicBezTo>
                      <a:cubicBezTo>
                        <a:pt x="15824" y="1081"/>
                        <a:pt x="16610" y="1671"/>
                        <a:pt x="17199" y="2359"/>
                      </a:cubicBezTo>
                      <a:cubicBezTo>
                        <a:pt x="17789" y="3046"/>
                        <a:pt x="18084" y="3832"/>
                        <a:pt x="18379" y="4815"/>
                      </a:cubicBezTo>
                      <a:cubicBezTo>
                        <a:pt x="18477" y="5404"/>
                        <a:pt x="18576" y="6583"/>
                        <a:pt x="18576" y="8253"/>
                      </a:cubicBezTo>
                      <a:lnTo>
                        <a:pt x="18576" y="13166"/>
                      </a:lnTo>
                      <a:cubicBezTo>
                        <a:pt x="18576" y="16605"/>
                        <a:pt x="18674" y="18766"/>
                        <a:pt x="18772" y="19650"/>
                      </a:cubicBezTo>
                      <a:cubicBezTo>
                        <a:pt x="18968" y="20535"/>
                        <a:pt x="19264" y="21419"/>
                        <a:pt x="19657" y="22303"/>
                      </a:cubicBezTo>
                      <a:lnTo>
                        <a:pt x="15824" y="22303"/>
                      </a:lnTo>
                      <a:cubicBezTo>
                        <a:pt x="15726" y="21517"/>
                        <a:pt x="15529" y="20633"/>
                        <a:pt x="15430" y="19650"/>
                      </a:cubicBezTo>
                      <a:close/>
                      <a:moveTo>
                        <a:pt x="15136" y="11398"/>
                      </a:moveTo>
                      <a:cubicBezTo>
                        <a:pt x="13760" y="11987"/>
                        <a:pt x="11794" y="12380"/>
                        <a:pt x="9140" y="12773"/>
                      </a:cubicBezTo>
                      <a:cubicBezTo>
                        <a:pt x="7666" y="12969"/>
                        <a:pt x="6585" y="13264"/>
                        <a:pt x="5897" y="13460"/>
                      </a:cubicBezTo>
                      <a:cubicBezTo>
                        <a:pt x="5308" y="13756"/>
                        <a:pt x="4816" y="14148"/>
                        <a:pt x="4423" y="14640"/>
                      </a:cubicBezTo>
                      <a:cubicBezTo>
                        <a:pt x="4128" y="15131"/>
                        <a:pt x="3932" y="15721"/>
                        <a:pt x="3932" y="16409"/>
                      </a:cubicBezTo>
                      <a:cubicBezTo>
                        <a:pt x="3932" y="17391"/>
                        <a:pt x="4324" y="18177"/>
                        <a:pt x="5013" y="18865"/>
                      </a:cubicBezTo>
                      <a:cubicBezTo>
                        <a:pt x="5799" y="19553"/>
                        <a:pt x="6880" y="19847"/>
                        <a:pt x="8256" y="19847"/>
                      </a:cubicBezTo>
                      <a:cubicBezTo>
                        <a:pt x="9632" y="19847"/>
                        <a:pt x="10910" y="19553"/>
                        <a:pt x="11991" y="18963"/>
                      </a:cubicBezTo>
                      <a:cubicBezTo>
                        <a:pt x="13072" y="18373"/>
                        <a:pt x="13858" y="17489"/>
                        <a:pt x="14448" y="16409"/>
                      </a:cubicBezTo>
                      <a:cubicBezTo>
                        <a:pt x="14841" y="15622"/>
                        <a:pt x="15038" y="14345"/>
                        <a:pt x="15038" y="12773"/>
                      </a:cubicBezTo>
                      <a:lnTo>
                        <a:pt x="15038" y="11398"/>
                      </a:lnTo>
                      <a:close/>
                    </a:path>
                  </a:pathLst>
                </a:custGeom>
                <a:solidFill>
                  <a:srgbClr val="23509E"/>
                </a:solidFill>
                <a:ln w="9820" cap="flat">
                  <a:noFill/>
                  <a:prstDash val="solid"/>
                  <a:miter/>
                </a:ln>
              </p:spPr>
              <p:txBody>
                <a:bodyPr rtlCol="0" anchor="ctr"/>
                <a:lstStyle/>
                <a:p>
                  <a:endParaRPr lang="en-US" dirty="0"/>
                </a:p>
              </p:txBody>
            </p:sp>
            <p:sp>
              <p:nvSpPr>
                <p:cNvPr id="493" name="Freeform 492">
                  <a:extLst>
                    <a:ext uri="{FF2B5EF4-FFF2-40B4-BE49-F238E27FC236}">
                      <a16:creationId xmlns:a16="http://schemas.microsoft.com/office/drawing/2014/main" id="{40401657-CA33-3944-8BA9-FFF92B891CE8}"/>
                    </a:ext>
                  </a:extLst>
                </p:cNvPr>
                <p:cNvSpPr/>
                <p:nvPr/>
              </p:nvSpPr>
              <p:spPr>
                <a:xfrm>
                  <a:off x="9587769" y="6493091"/>
                  <a:ext cx="17690" cy="22303"/>
                </a:xfrm>
                <a:custGeom>
                  <a:avLst/>
                  <a:gdLst>
                    <a:gd name="connsiteX0" fmla="*/ 0 w 17690"/>
                    <a:gd name="connsiteY0" fmla="*/ 22205 h 22303"/>
                    <a:gd name="connsiteX1" fmla="*/ 0 w 17690"/>
                    <a:gd name="connsiteY1" fmla="*/ 491 h 22303"/>
                    <a:gd name="connsiteX2" fmla="*/ 3341 w 17690"/>
                    <a:gd name="connsiteY2" fmla="*/ 491 h 22303"/>
                    <a:gd name="connsiteX3" fmla="*/ 3341 w 17690"/>
                    <a:gd name="connsiteY3" fmla="*/ 3537 h 22303"/>
                    <a:gd name="connsiteX4" fmla="*/ 10221 w 17690"/>
                    <a:gd name="connsiteY4" fmla="*/ 0 h 22303"/>
                    <a:gd name="connsiteX5" fmla="*/ 13858 w 17690"/>
                    <a:gd name="connsiteY5" fmla="*/ 688 h 22303"/>
                    <a:gd name="connsiteX6" fmla="*/ 16315 w 17690"/>
                    <a:gd name="connsiteY6" fmla="*/ 2555 h 22303"/>
                    <a:gd name="connsiteX7" fmla="*/ 17494 w 17690"/>
                    <a:gd name="connsiteY7" fmla="*/ 5306 h 22303"/>
                    <a:gd name="connsiteX8" fmla="*/ 17691 w 17690"/>
                    <a:gd name="connsiteY8" fmla="*/ 8843 h 22303"/>
                    <a:gd name="connsiteX9" fmla="*/ 17691 w 17690"/>
                    <a:gd name="connsiteY9" fmla="*/ 22205 h 22303"/>
                    <a:gd name="connsiteX10" fmla="*/ 14054 w 17690"/>
                    <a:gd name="connsiteY10" fmla="*/ 22205 h 22303"/>
                    <a:gd name="connsiteX11" fmla="*/ 14054 w 17690"/>
                    <a:gd name="connsiteY11" fmla="*/ 9040 h 22303"/>
                    <a:gd name="connsiteX12" fmla="*/ 13661 w 17690"/>
                    <a:gd name="connsiteY12" fmla="*/ 5699 h 22303"/>
                    <a:gd name="connsiteX13" fmla="*/ 12089 w 17690"/>
                    <a:gd name="connsiteY13" fmla="*/ 3930 h 22303"/>
                    <a:gd name="connsiteX14" fmla="*/ 9533 w 17690"/>
                    <a:gd name="connsiteY14" fmla="*/ 3242 h 22303"/>
                    <a:gd name="connsiteX15" fmla="*/ 5504 w 17690"/>
                    <a:gd name="connsiteY15" fmla="*/ 4717 h 22303"/>
                    <a:gd name="connsiteX16" fmla="*/ 3833 w 17690"/>
                    <a:gd name="connsiteY16" fmla="*/ 10415 h 22303"/>
                    <a:gd name="connsiteX17" fmla="*/ 3833 w 17690"/>
                    <a:gd name="connsiteY17" fmla="*/ 22303 h 22303"/>
                    <a:gd name="connsiteX18" fmla="*/ 0 w 17690"/>
                    <a:gd name="connsiteY18" fmla="*/ 22303 h 223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17690" h="22303">
                      <a:moveTo>
                        <a:pt x="0" y="22205"/>
                      </a:moveTo>
                      <a:lnTo>
                        <a:pt x="0" y="491"/>
                      </a:lnTo>
                      <a:lnTo>
                        <a:pt x="3341" y="491"/>
                      </a:lnTo>
                      <a:lnTo>
                        <a:pt x="3341" y="3537"/>
                      </a:lnTo>
                      <a:cubicBezTo>
                        <a:pt x="4914" y="1179"/>
                        <a:pt x="7273" y="0"/>
                        <a:pt x="10221" y="0"/>
                      </a:cubicBezTo>
                      <a:cubicBezTo>
                        <a:pt x="11499" y="0"/>
                        <a:pt x="12777" y="197"/>
                        <a:pt x="13858" y="688"/>
                      </a:cubicBezTo>
                      <a:cubicBezTo>
                        <a:pt x="14939" y="1179"/>
                        <a:pt x="15823" y="1768"/>
                        <a:pt x="16315" y="2555"/>
                      </a:cubicBezTo>
                      <a:cubicBezTo>
                        <a:pt x="16904" y="3341"/>
                        <a:pt x="17199" y="4225"/>
                        <a:pt x="17494" y="5306"/>
                      </a:cubicBezTo>
                      <a:cubicBezTo>
                        <a:pt x="17592" y="5993"/>
                        <a:pt x="17691" y="7173"/>
                        <a:pt x="17691" y="8843"/>
                      </a:cubicBezTo>
                      <a:lnTo>
                        <a:pt x="17691" y="22205"/>
                      </a:lnTo>
                      <a:lnTo>
                        <a:pt x="14054" y="22205"/>
                      </a:lnTo>
                      <a:lnTo>
                        <a:pt x="14054" y="9040"/>
                      </a:lnTo>
                      <a:cubicBezTo>
                        <a:pt x="14054" y="7566"/>
                        <a:pt x="13956" y="6387"/>
                        <a:pt x="13661" y="5699"/>
                      </a:cubicBezTo>
                      <a:cubicBezTo>
                        <a:pt x="13366" y="5011"/>
                        <a:pt x="12875" y="4323"/>
                        <a:pt x="12089" y="3930"/>
                      </a:cubicBezTo>
                      <a:cubicBezTo>
                        <a:pt x="11401" y="3537"/>
                        <a:pt x="10516" y="3242"/>
                        <a:pt x="9533" y="3242"/>
                      </a:cubicBezTo>
                      <a:cubicBezTo>
                        <a:pt x="7961" y="3242"/>
                        <a:pt x="6585" y="3734"/>
                        <a:pt x="5504" y="4717"/>
                      </a:cubicBezTo>
                      <a:cubicBezTo>
                        <a:pt x="4324" y="5699"/>
                        <a:pt x="3833" y="7566"/>
                        <a:pt x="3833" y="10415"/>
                      </a:cubicBezTo>
                      <a:lnTo>
                        <a:pt x="3833" y="22303"/>
                      </a:lnTo>
                      <a:lnTo>
                        <a:pt x="0" y="22303"/>
                      </a:lnTo>
                      <a:close/>
                    </a:path>
                  </a:pathLst>
                </a:custGeom>
                <a:solidFill>
                  <a:srgbClr val="23509E"/>
                </a:solidFill>
                <a:ln w="9820" cap="flat">
                  <a:noFill/>
                  <a:prstDash val="solid"/>
                  <a:miter/>
                </a:ln>
              </p:spPr>
              <p:txBody>
                <a:bodyPr rtlCol="0" anchor="ctr"/>
                <a:lstStyle/>
                <a:p>
                  <a:endParaRPr lang="en-US" dirty="0"/>
                </a:p>
              </p:txBody>
            </p:sp>
            <p:sp>
              <p:nvSpPr>
                <p:cNvPr id="494" name="Freeform 493">
                  <a:extLst>
                    <a:ext uri="{FF2B5EF4-FFF2-40B4-BE49-F238E27FC236}">
                      <a16:creationId xmlns:a16="http://schemas.microsoft.com/office/drawing/2014/main" id="{B1F68407-3087-F84A-936F-E48B006435D6}"/>
                    </a:ext>
                  </a:extLst>
                </p:cNvPr>
                <p:cNvSpPr/>
                <p:nvPr/>
              </p:nvSpPr>
              <p:spPr>
                <a:xfrm>
                  <a:off x="9623249" y="6485329"/>
                  <a:ext cx="23587" cy="30457"/>
                </a:xfrm>
                <a:custGeom>
                  <a:avLst/>
                  <a:gdLst>
                    <a:gd name="connsiteX0" fmla="*/ 19657 w 23587"/>
                    <a:gd name="connsiteY0" fmla="*/ 0 h 30457"/>
                    <a:gd name="connsiteX1" fmla="*/ 23587 w 23587"/>
                    <a:gd name="connsiteY1" fmla="*/ 0 h 30457"/>
                    <a:gd name="connsiteX2" fmla="*/ 23587 w 23587"/>
                    <a:gd name="connsiteY2" fmla="*/ 17292 h 30457"/>
                    <a:gd name="connsiteX3" fmla="*/ 22605 w 23587"/>
                    <a:gd name="connsiteY3" fmla="*/ 24465 h 30457"/>
                    <a:gd name="connsiteX4" fmla="*/ 18870 w 23587"/>
                    <a:gd name="connsiteY4" fmla="*/ 28788 h 30457"/>
                    <a:gd name="connsiteX5" fmla="*/ 11892 w 23587"/>
                    <a:gd name="connsiteY5" fmla="*/ 30458 h 30457"/>
                    <a:gd name="connsiteX6" fmla="*/ 5013 w 23587"/>
                    <a:gd name="connsiteY6" fmla="*/ 28985 h 30457"/>
                    <a:gd name="connsiteX7" fmla="*/ 1179 w 23587"/>
                    <a:gd name="connsiteY7" fmla="*/ 24760 h 30457"/>
                    <a:gd name="connsiteX8" fmla="*/ 0 w 23587"/>
                    <a:gd name="connsiteY8" fmla="*/ 17292 h 30457"/>
                    <a:gd name="connsiteX9" fmla="*/ 0 w 23587"/>
                    <a:gd name="connsiteY9" fmla="*/ 0 h 30457"/>
                    <a:gd name="connsiteX10" fmla="*/ 3931 w 23587"/>
                    <a:gd name="connsiteY10" fmla="*/ 0 h 30457"/>
                    <a:gd name="connsiteX11" fmla="*/ 3931 w 23587"/>
                    <a:gd name="connsiteY11" fmla="*/ 17292 h 30457"/>
                    <a:gd name="connsiteX12" fmla="*/ 4619 w 23587"/>
                    <a:gd name="connsiteY12" fmla="*/ 23089 h 30457"/>
                    <a:gd name="connsiteX13" fmla="*/ 7076 w 23587"/>
                    <a:gd name="connsiteY13" fmla="*/ 25939 h 30457"/>
                    <a:gd name="connsiteX14" fmla="*/ 11401 w 23587"/>
                    <a:gd name="connsiteY14" fmla="*/ 26921 h 30457"/>
                    <a:gd name="connsiteX15" fmla="*/ 17592 w 23587"/>
                    <a:gd name="connsiteY15" fmla="*/ 24956 h 30457"/>
                    <a:gd name="connsiteX16" fmla="*/ 19460 w 23587"/>
                    <a:gd name="connsiteY16" fmla="*/ 17292 h 30457"/>
                    <a:gd name="connsiteX17" fmla="*/ 19460 w 23587"/>
                    <a:gd name="connsiteY17" fmla="*/ 0 h 304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23587" h="30457">
                      <a:moveTo>
                        <a:pt x="19657" y="0"/>
                      </a:moveTo>
                      <a:lnTo>
                        <a:pt x="23587" y="0"/>
                      </a:lnTo>
                      <a:lnTo>
                        <a:pt x="23587" y="17292"/>
                      </a:lnTo>
                      <a:cubicBezTo>
                        <a:pt x="23587" y="20338"/>
                        <a:pt x="23293" y="22696"/>
                        <a:pt x="22605" y="24465"/>
                      </a:cubicBezTo>
                      <a:cubicBezTo>
                        <a:pt x="21917" y="26233"/>
                        <a:pt x="20738" y="27707"/>
                        <a:pt x="18870" y="28788"/>
                      </a:cubicBezTo>
                      <a:cubicBezTo>
                        <a:pt x="17101" y="29868"/>
                        <a:pt x="14742" y="30458"/>
                        <a:pt x="11892" y="30458"/>
                      </a:cubicBezTo>
                      <a:cubicBezTo>
                        <a:pt x="9042" y="30458"/>
                        <a:pt x="6782" y="29967"/>
                        <a:pt x="5013" y="28985"/>
                      </a:cubicBezTo>
                      <a:cubicBezTo>
                        <a:pt x="3243" y="28002"/>
                        <a:pt x="1966" y="26627"/>
                        <a:pt x="1179" y="24760"/>
                      </a:cubicBezTo>
                      <a:cubicBezTo>
                        <a:pt x="393" y="22893"/>
                        <a:pt x="0" y="20437"/>
                        <a:pt x="0" y="17292"/>
                      </a:cubicBezTo>
                      <a:lnTo>
                        <a:pt x="0" y="0"/>
                      </a:lnTo>
                      <a:lnTo>
                        <a:pt x="3931" y="0"/>
                      </a:lnTo>
                      <a:lnTo>
                        <a:pt x="3931" y="17292"/>
                      </a:lnTo>
                      <a:cubicBezTo>
                        <a:pt x="3931" y="19847"/>
                        <a:pt x="4128" y="21812"/>
                        <a:pt x="4619" y="23089"/>
                      </a:cubicBezTo>
                      <a:cubicBezTo>
                        <a:pt x="5110" y="24366"/>
                        <a:pt x="5897" y="25251"/>
                        <a:pt x="7076" y="25939"/>
                      </a:cubicBezTo>
                      <a:cubicBezTo>
                        <a:pt x="8255" y="26627"/>
                        <a:pt x="9730" y="26921"/>
                        <a:pt x="11401" y="26921"/>
                      </a:cubicBezTo>
                      <a:cubicBezTo>
                        <a:pt x="14349" y="26921"/>
                        <a:pt x="16413" y="26233"/>
                        <a:pt x="17592" y="24956"/>
                      </a:cubicBezTo>
                      <a:cubicBezTo>
                        <a:pt x="18870" y="23679"/>
                        <a:pt x="19460" y="21124"/>
                        <a:pt x="19460" y="17292"/>
                      </a:cubicBezTo>
                      <a:lnTo>
                        <a:pt x="19460" y="0"/>
                      </a:lnTo>
                      <a:close/>
                    </a:path>
                  </a:pathLst>
                </a:custGeom>
                <a:solidFill>
                  <a:srgbClr val="23509E"/>
                </a:solidFill>
                <a:ln w="9820" cap="flat">
                  <a:noFill/>
                  <a:prstDash val="solid"/>
                  <a:miter/>
                </a:ln>
              </p:spPr>
              <p:txBody>
                <a:bodyPr rtlCol="0" anchor="ctr"/>
                <a:lstStyle/>
                <a:p>
                  <a:endParaRPr lang="en-US" dirty="0"/>
                </a:p>
              </p:txBody>
            </p:sp>
            <p:sp>
              <p:nvSpPr>
                <p:cNvPr id="495" name="Freeform 494">
                  <a:extLst>
                    <a:ext uri="{FF2B5EF4-FFF2-40B4-BE49-F238E27FC236}">
                      <a16:creationId xmlns:a16="http://schemas.microsoft.com/office/drawing/2014/main" id="{2E45E070-95AF-6247-A0C0-6F294CFA38F5}"/>
                    </a:ext>
                  </a:extLst>
                </p:cNvPr>
                <p:cNvSpPr/>
                <p:nvPr/>
              </p:nvSpPr>
              <p:spPr>
                <a:xfrm>
                  <a:off x="9653028" y="6493091"/>
                  <a:ext cx="17690" cy="22303"/>
                </a:xfrm>
                <a:custGeom>
                  <a:avLst/>
                  <a:gdLst>
                    <a:gd name="connsiteX0" fmla="*/ 0 w 17690"/>
                    <a:gd name="connsiteY0" fmla="*/ 22205 h 22303"/>
                    <a:gd name="connsiteX1" fmla="*/ 0 w 17690"/>
                    <a:gd name="connsiteY1" fmla="*/ 491 h 22303"/>
                    <a:gd name="connsiteX2" fmla="*/ 3342 w 17690"/>
                    <a:gd name="connsiteY2" fmla="*/ 491 h 22303"/>
                    <a:gd name="connsiteX3" fmla="*/ 3342 w 17690"/>
                    <a:gd name="connsiteY3" fmla="*/ 3537 h 22303"/>
                    <a:gd name="connsiteX4" fmla="*/ 10222 w 17690"/>
                    <a:gd name="connsiteY4" fmla="*/ 0 h 22303"/>
                    <a:gd name="connsiteX5" fmla="*/ 13858 w 17690"/>
                    <a:gd name="connsiteY5" fmla="*/ 688 h 22303"/>
                    <a:gd name="connsiteX6" fmla="*/ 16315 w 17690"/>
                    <a:gd name="connsiteY6" fmla="*/ 2555 h 22303"/>
                    <a:gd name="connsiteX7" fmla="*/ 17495 w 17690"/>
                    <a:gd name="connsiteY7" fmla="*/ 5306 h 22303"/>
                    <a:gd name="connsiteX8" fmla="*/ 17691 w 17690"/>
                    <a:gd name="connsiteY8" fmla="*/ 8843 h 22303"/>
                    <a:gd name="connsiteX9" fmla="*/ 17691 w 17690"/>
                    <a:gd name="connsiteY9" fmla="*/ 22205 h 22303"/>
                    <a:gd name="connsiteX10" fmla="*/ 14054 w 17690"/>
                    <a:gd name="connsiteY10" fmla="*/ 22205 h 22303"/>
                    <a:gd name="connsiteX11" fmla="*/ 14054 w 17690"/>
                    <a:gd name="connsiteY11" fmla="*/ 9040 h 22303"/>
                    <a:gd name="connsiteX12" fmla="*/ 13661 w 17690"/>
                    <a:gd name="connsiteY12" fmla="*/ 5699 h 22303"/>
                    <a:gd name="connsiteX13" fmla="*/ 12089 w 17690"/>
                    <a:gd name="connsiteY13" fmla="*/ 3930 h 22303"/>
                    <a:gd name="connsiteX14" fmla="*/ 9534 w 17690"/>
                    <a:gd name="connsiteY14" fmla="*/ 3242 h 22303"/>
                    <a:gd name="connsiteX15" fmla="*/ 5504 w 17690"/>
                    <a:gd name="connsiteY15" fmla="*/ 4717 h 22303"/>
                    <a:gd name="connsiteX16" fmla="*/ 3833 w 17690"/>
                    <a:gd name="connsiteY16" fmla="*/ 10415 h 22303"/>
                    <a:gd name="connsiteX17" fmla="*/ 3833 w 17690"/>
                    <a:gd name="connsiteY17" fmla="*/ 22303 h 22303"/>
                    <a:gd name="connsiteX18" fmla="*/ 0 w 17690"/>
                    <a:gd name="connsiteY18" fmla="*/ 22303 h 223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17690" h="22303">
                      <a:moveTo>
                        <a:pt x="0" y="22205"/>
                      </a:moveTo>
                      <a:lnTo>
                        <a:pt x="0" y="491"/>
                      </a:lnTo>
                      <a:lnTo>
                        <a:pt x="3342" y="491"/>
                      </a:lnTo>
                      <a:lnTo>
                        <a:pt x="3342" y="3537"/>
                      </a:lnTo>
                      <a:cubicBezTo>
                        <a:pt x="4914" y="1179"/>
                        <a:pt x="7273" y="0"/>
                        <a:pt x="10222" y="0"/>
                      </a:cubicBezTo>
                      <a:cubicBezTo>
                        <a:pt x="11500" y="0"/>
                        <a:pt x="12777" y="197"/>
                        <a:pt x="13858" y="688"/>
                      </a:cubicBezTo>
                      <a:cubicBezTo>
                        <a:pt x="14939" y="1179"/>
                        <a:pt x="15824" y="1768"/>
                        <a:pt x="16315" y="2555"/>
                      </a:cubicBezTo>
                      <a:cubicBezTo>
                        <a:pt x="16905" y="3341"/>
                        <a:pt x="17199" y="4225"/>
                        <a:pt x="17495" y="5306"/>
                      </a:cubicBezTo>
                      <a:cubicBezTo>
                        <a:pt x="17593" y="5993"/>
                        <a:pt x="17691" y="7173"/>
                        <a:pt x="17691" y="8843"/>
                      </a:cubicBezTo>
                      <a:lnTo>
                        <a:pt x="17691" y="22205"/>
                      </a:lnTo>
                      <a:lnTo>
                        <a:pt x="14054" y="22205"/>
                      </a:lnTo>
                      <a:lnTo>
                        <a:pt x="14054" y="9040"/>
                      </a:lnTo>
                      <a:cubicBezTo>
                        <a:pt x="14054" y="7566"/>
                        <a:pt x="13957" y="6387"/>
                        <a:pt x="13661" y="5699"/>
                      </a:cubicBezTo>
                      <a:cubicBezTo>
                        <a:pt x="13367" y="5011"/>
                        <a:pt x="12875" y="4323"/>
                        <a:pt x="12089" y="3930"/>
                      </a:cubicBezTo>
                      <a:cubicBezTo>
                        <a:pt x="11401" y="3537"/>
                        <a:pt x="10516" y="3242"/>
                        <a:pt x="9534" y="3242"/>
                      </a:cubicBezTo>
                      <a:cubicBezTo>
                        <a:pt x="7961" y="3242"/>
                        <a:pt x="6585" y="3734"/>
                        <a:pt x="5504" y="4717"/>
                      </a:cubicBezTo>
                      <a:cubicBezTo>
                        <a:pt x="4324" y="5699"/>
                        <a:pt x="3833" y="7566"/>
                        <a:pt x="3833" y="10415"/>
                      </a:cubicBezTo>
                      <a:lnTo>
                        <a:pt x="3833" y="22303"/>
                      </a:lnTo>
                      <a:lnTo>
                        <a:pt x="0" y="22303"/>
                      </a:lnTo>
                      <a:close/>
                    </a:path>
                  </a:pathLst>
                </a:custGeom>
                <a:solidFill>
                  <a:srgbClr val="23509E"/>
                </a:solidFill>
                <a:ln w="9820" cap="flat">
                  <a:noFill/>
                  <a:prstDash val="solid"/>
                  <a:miter/>
                </a:ln>
              </p:spPr>
              <p:txBody>
                <a:bodyPr rtlCol="0" anchor="ctr"/>
                <a:lstStyle/>
                <a:p>
                  <a:endParaRPr lang="en-US" dirty="0"/>
                </a:p>
              </p:txBody>
            </p:sp>
            <p:sp>
              <p:nvSpPr>
                <p:cNvPr id="496" name="Freeform 495">
                  <a:extLst>
                    <a:ext uri="{FF2B5EF4-FFF2-40B4-BE49-F238E27FC236}">
                      <a16:creationId xmlns:a16="http://schemas.microsoft.com/office/drawing/2014/main" id="{8E8B325D-726C-F044-8B35-16B683C40D89}"/>
                    </a:ext>
                  </a:extLst>
                </p:cNvPr>
                <p:cNvSpPr/>
                <p:nvPr/>
              </p:nvSpPr>
              <p:spPr>
                <a:xfrm>
                  <a:off x="9676321" y="6485329"/>
                  <a:ext cx="3636" cy="29966"/>
                </a:xfrm>
                <a:custGeom>
                  <a:avLst/>
                  <a:gdLst>
                    <a:gd name="connsiteX0" fmla="*/ 0 w 3636"/>
                    <a:gd name="connsiteY0" fmla="*/ 4225 h 29966"/>
                    <a:gd name="connsiteX1" fmla="*/ 0 w 3636"/>
                    <a:gd name="connsiteY1" fmla="*/ 0 h 29966"/>
                    <a:gd name="connsiteX2" fmla="*/ 3636 w 3636"/>
                    <a:gd name="connsiteY2" fmla="*/ 0 h 29966"/>
                    <a:gd name="connsiteX3" fmla="*/ 3636 w 3636"/>
                    <a:gd name="connsiteY3" fmla="*/ 4225 h 29966"/>
                    <a:gd name="connsiteX4" fmla="*/ 0 w 3636"/>
                    <a:gd name="connsiteY4" fmla="*/ 4225 h 29966"/>
                    <a:gd name="connsiteX5" fmla="*/ 0 w 3636"/>
                    <a:gd name="connsiteY5" fmla="*/ 29967 h 29966"/>
                    <a:gd name="connsiteX6" fmla="*/ 0 w 3636"/>
                    <a:gd name="connsiteY6" fmla="*/ 8253 h 29966"/>
                    <a:gd name="connsiteX7" fmla="*/ 3636 w 3636"/>
                    <a:gd name="connsiteY7" fmla="*/ 8253 h 29966"/>
                    <a:gd name="connsiteX8" fmla="*/ 3636 w 3636"/>
                    <a:gd name="connsiteY8" fmla="*/ 29967 h 29966"/>
                    <a:gd name="connsiteX9" fmla="*/ 0 w 3636"/>
                    <a:gd name="connsiteY9" fmla="*/ 29967 h 299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3636" h="29966">
                      <a:moveTo>
                        <a:pt x="0" y="4225"/>
                      </a:moveTo>
                      <a:lnTo>
                        <a:pt x="0" y="0"/>
                      </a:lnTo>
                      <a:lnTo>
                        <a:pt x="3636" y="0"/>
                      </a:lnTo>
                      <a:lnTo>
                        <a:pt x="3636" y="4225"/>
                      </a:lnTo>
                      <a:lnTo>
                        <a:pt x="0" y="4225"/>
                      </a:lnTo>
                      <a:close/>
                      <a:moveTo>
                        <a:pt x="0" y="29967"/>
                      </a:moveTo>
                      <a:lnTo>
                        <a:pt x="0" y="8253"/>
                      </a:lnTo>
                      <a:lnTo>
                        <a:pt x="3636" y="8253"/>
                      </a:lnTo>
                      <a:lnTo>
                        <a:pt x="3636" y="29967"/>
                      </a:lnTo>
                      <a:lnTo>
                        <a:pt x="0" y="29967"/>
                      </a:lnTo>
                      <a:close/>
                    </a:path>
                  </a:pathLst>
                </a:custGeom>
                <a:solidFill>
                  <a:srgbClr val="23509E"/>
                </a:solidFill>
                <a:ln w="9820" cap="flat">
                  <a:noFill/>
                  <a:prstDash val="solid"/>
                  <a:miter/>
                </a:ln>
              </p:spPr>
              <p:txBody>
                <a:bodyPr rtlCol="0" anchor="ctr"/>
                <a:lstStyle/>
                <a:p>
                  <a:endParaRPr lang="en-US" dirty="0"/>
                </a:p>
              </p:txBody>
            </p:sp>
            <p:sp>
              <p:nvSpPr>
                <p:cNvPr id="497" name="Freeform 496">
                  <a:extLst>
                    <a:ext uri="{FF2B5EF4-FFF2-40B4-BE49-F238E27FC236}">
                      <a16:creationId xmlns:a16="http://schemas.microsoft.com/office/drawing/2014/main" id="{D908F3CC-2F4B-7249-A01E-5CABB6525B7E}"/>
                    </a:ext>
                  </a:extLst>
                </p:cNvPr>
                <p:cNvSpPr/>
                <p:nvPr/>
              </p:nvSpPr>
              <p:spPr>
                <a:xfrm>
                  <a:off x="9684184" y="6492993"/>
                  <a:ext cx="20246" cy="22696"/>
                </a:xfrm>
                <a:custGeom>
                  <a:avLst/>
                  <a:gdLst>
                    <a:gd name="connsiteX0" fmla="*/ 0 w 20246"/>
                    <a:gd name="connsiteY0" fmla="*/ 11398 h 22696"/>
                    <a:gd name="connsiteX1" fmla="*/ 3341 w 20246"/>
                    <a:gd name="connsiteY1" fmla="*/ 2456 h 22696"/>
                    <a:gd name="connsiteX2" fmla="*/ 10123 w 20246"/>
                    <a:gd name="connsiteY2" fmla="*/ 0 h 22696"/>
                    <a:gd name="connsiteX3" fmla="*/ 17396 w 20246"/>
                    <a:gd name="connsiteY3" fmla="*/ 2948 h 22696"/>
                    <a:gd name="connsiteX4" fmla="*/ 20246 w 20246"/>
                    <a:gd name="connsiteY4" fmla="*/ 11004 h 22696"/>
                    <a:gd name="connsiteX5" fmla="*/ 18968 w 20246"/>
                    <a:gd name="connsiteY5" fmla="*/ 17588 h 22696"/>
                    <a:gd name="connsiteX6" fmla="*/ 15332 w 20246"/>
                    <a:gd name="connsiteY6" fmla="*/ 21321 h 22696"/>
                    <a:gd name="connsiteX7" fmla="*/ 10123 w 20246"/>
                    <a:gd name="connsiteY7" fmla="*/ 22696 h 22696"/>
                    <a:gd name="connsiteX8" fmla="*/ 2752 w 20246"/>
                    <a:gd name="connsiteY8" fmla="*/ 19749 h 22696"/>
                    <a:gd name="connsiteX9" fmla="*/ 0 w 20246"/>
                    <a:gd name="connsiteY9" fmla="*/ 11398 h 22696"/>
                    <a:gd name="connsiteX10" fmla="*/ 3833 w 20246"/>
                    <a:gd name="connsiteY10" fmla="*/ 11398 h 22696"/>
                    <a:gd name="connsiteX11" fmla="*/ 5700 w 20246"/>
                    <a:gd name="connsiteY11" fmla="*/ 17686 h 22696"/>
                    <a:gd name="connsiteX12" fmla="*/ 10320 w 20246"/>
                    <a:gd name="connsiteY12" fmla="*/ 19749 h 22696"/>
                    <a:gd name="connsiteX13" fmla="*/ 14840 w 20246"/>
                    <a:gd name="connsiteY13" fmla="*/ 17686 h 22696"/>
                    <a:gd name="connsiteX14" fmla="*/ 16708 w 20246"/>
                    <a:gd name="connsiteY14" fmla="*/ 11299 h 22696"/>
                    <a:gd name="connsiteX15" fmla="*/ 14840 w 20246"/>
                    <a:gd name="connsiteY15" fmla="*/ 5208 h 22696"/>
                    <a:gd name="connsiteX16" fmla="*/ 10320 w 20246"/>
                    <a:gd name="connsiteY16" fmla="*/ 3144 h 22696"/>
                    <a:gd name="connsiteX17" fmla="*/ 5700 w 20246"/>
                    <a:gd name="connsiteY17" fmla="*/ 5208 h 22696"/>
                    <a:gd name="connsiteX18" fmla="*/ 3833 w 20246"/>
                    <a:gd name="connsiteY18" fmla="*/ 11398 h 226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20246" h="22696">
                      <a:moveTo>
                        <a:pt x="0" y="11398"/>
                      </a:moveTo>
                      <a:cubicBezTo>
                        <a:pt x="0" y="7369"/>
                        <a:pt x="1081" y="4421"/>
                        <a:pt x="3341" y="2456"/>
                      </a:cubicBezTo>
                      <a:cubicBezTo>
                        <a:pt x="5209" y="885"/>
                        <a:pt x="7469" y="0"/>
                        <a:pt x="10123" y="0"/>
                      </a:cubicBezTo>
                      <a:cubicBezTo>
                        <a:pt x="13071" y="0"/>
                        <a:pt x="15528" y="983"/>
                        <a:pt x="17396" y="2948"/>
                      </a:cubicBezTo>
                      <a:cubicBezTo>
                        <a:pt x="19263" y="4913"/>
                        <a:pt x="20246" y="7566"/>
                        <a:pt x="20246" y="11004"/>
                      </a:cubicBezTo>
                      <a:cubicBezTo>
                        <a:pt x="20246" y="13756"/>
                        <a:pt x="19853" y="16015"/>
                        <a:pt x="18968" y="17588"/>
                      </a:cubicBezTo>
                      <a:cubicBezTo>
                        <a:pt x="18084" y="19159"/>
                        <a:pt x="16904" y="20437"/>
                        <a:pt x="15332" y="21321"/>
                      </a:cubicBezTo>
                      <a:cubicBezTo>
                        <a:pt x="13759" y="22205"/>
                        <a:pt x="11990" y="22696"/>
                        <a:pt x="10123" y="22696"/>
                      </a:cubicBezTo>
                      <a:cubicBezTo>
                        <a:pt x="7076" y="22696"/>
                        <a:pt x="4619" y="21714"/>
                        <a:pt x="2752" y="19749"/>
                      </a:cubicBezTo>
                      <a:cubicBezTo>
                        <a:pt x="983" y="17882"/>
                        <a:pt x="0" y="15131"/>
                        <a:pt x="0" y="11398"/>
                      </a:cubicBezTo>
                      <a:close/>
                      <a:moveTo>
                        <a:pt x="3833" y="11398"/>
                      </a:moveTo>
                      <a:cubicBezTo>
                        <a:pt x="3833" y="14148"/>
                        <a:pt x="4422" y="16212"/>
                        <a:pt x="5700" y="17686"/>
                      </a:cubicBezTo>
                      <a:cubicBezTo>
                        <a:pt x="6879" y="19061"/>
                        <a:pt x="8452" y="19749"/>
                        <a:pt x="10320" y="19749"/>
                      </a:cubicBezTo>
                      <a:cubicBezTo>
                        <a:pt x="12187" y="19749"/>
                        <a:pt x="13661" y="19061"/>
                        <a:pt x="14840" y="17686"/>
                      </a:cubicBezTo>
                      <a:cubicBezTo>
                        <a:pt x="16020" y="16310"/>
                        <a:pt x="16708" y="14148"/>
                        <a:pt x="16708" y="11299"/>
                      </a:cubicBezTo>
                      <a:cubicBezTo>
                        <a:pt x="16708" y="8646"/>
                        <a:pt x="16118" y="6583"/>
                        <a:pt x="14840" y="5208"/>
                      </a:cubicBezTo>
                      <a:cubicBezTo>
                        <a:pt x="13661" y="3832"/>
                        <a:pt x="12089" y="3144"/>
                        <a:pt x="10320" y="3144"/>
                      </a:cubicBezTo>
                      <a:cubicBezTo>
                        <a:pt x="8452" y="3144"/>
                        <a:pt x="6978" y="3832"/>
                        <a:pt x="5700" y="5208"/>
                      </a:cubicBezTo>
                      <a:cubicBezTo>
                        <a:pt x="4422" y="6583"/>
                        <a:pt x="3833" y="8646"/>
                        <a:pt x="3833" y="11398"/>
                      </a:cubicBezTo>
                      <a:close/>
                    </a:path>
                  </a:pathLst>
                </a:custGeom>
                <a:solidFill>
                  <a:srgbClr val="23509E"/>
                </a:solidFill>
                <a:ln w="9820" cap="flat">
                  <a:noFill/>
                  <a:prstDash val="solid"/>
                  <a:miter/>
                </a:ln>
              </p:spPr>
              <p:txBody>
                <a:bodyPr rtlCol="0" anchor="ctr"/>
                <a:lstStyle/>
                <a:p>
                  <a:endParaRPr lang="en-US" dirty="0"/>
                </a:p>
              </p:txBody>
            </p:sp>
            <p:sp>
              <p:nvSpPr>
                <p:cNvPr id="498" name="Freeform 497">
                  <a:extLst>
                    <a:ext uri="{FF2B5EF4-FFF2-40B4-BE49-F238E27FC236}">
                      <a16:creationId xmlns:a16="http://schemas.microsoft.com/office/drawing/2014/main" id="{A8D74AF6-4C05-C440-8674-7D15C941A321}"/>
                    </a:ext>
                  </a:extLst>
                </p:cNvPr>
                <p:cNvSpPr/>
                <p:nvPr/>
              </p:nvSpPr>
              <p:spPr>
                <a:xfrm>
                  <a:off x="9708853" y="6493091"/>
                  <a:ext cx="17691" cy="22303"/>
                </a:xfrm>
                <a:custGeom>
                  <a:avLst/>
                  <a:gdLst>
                    <a:gd name="connsiteX0" fmla="*/ 0 w 17691"/>
                    <a:gd name="connsiteY0" fmla="*/ 22205 h 22303"/>
                    <a:gd name="connsiteX1" fmla="*/ 0 w 17691"/>
                    <a:gd name="connsiteY1" fmla="*/ 491 h 22303"/>
                    <a:gd name="connsiteX2" fmla="*/ 3342 w 17691"/>
                    <a:gd name="connsiteY2" fmla="*/ 491 h 22303"/>
                    <a:gd name="connsiteX3" fmla="*/ 3342 w 17691"/>
                    <a:gd name="connsiteY3" fmla="*/ 3537 h 22303"/>
                    <a:gd name="connsiteX4" fmla="*/ 10222 w 17691"/>
                    <a:gd name="connsiteY4" fmla="*/ 0 h 22303"/>
                    <a:gd name="connsiteX5" fmla="*/ 13858 w 17691"/>
                    <a:gd name="connsiteY5" fmla="*/ 688 h 22303"/>
                    <a:gd name="connsiteX6" fmla="*/ 16315 w 17691"/>
                    <a:gd name="connsiteY6" fmla="*/ 2555 h 22303"/>
                    <a:gd name="connsiteX7" fmla="*/ 17495 w 17691"/>
                    <a:gd name="connsiteY7" fmla="*/ 5306 h 22303"/>
                    <a:gd name="connsiteX8" fmla="*/ 17691 w 17691"/>
                    <a:gd name="connsiteY8" fmla="*/ 8843 h 22303"/>
                    <a:gd name="connsiteX9" fmla="*/ 17691 w 17691"/>
                    <a:gd name="connsiteY9" fmla="*/ 22205 h 22303"/>
                    <a:gd name="connsiteX10" fmla="*/ 14055 w 17691"/>
                    <a:gd name="connsiteY10" fmla="*/ 22205 h 22303"/>
                    <a:gd name="connsiteX11" fmla="*/ 14055 w 17691"/>
                    <a:gd name="connsiteY11" fmla="*/ 9040 h 22303"/>
                    <a:gd name="connsiteX12" fmla="*/ 13661 w 17691"/>
                    <a:gd name="connsiteY12" fmla="*/ 5699 h 22303"/>
                    <a:gd name="connsiteX13" fmla="*/ 12089 w 17691"/>
                    <a:gd name="connsiteY13" fmla="*/ 3930 h 22303"/>
                    <a:gd name="connsiteX14" fmla="*/ 9534 w 17691"/>
                    <a:gd name="connsiteY14" fmla="*/ 3242 h 22303"/>
                    <a:gd name="connsiteX15" fmla="*/ 5504 w 17691"/>
                    <a:gd name="connsiteY15" fmla="*/ 4717 h 22303"/>
                    <a:gd name="connsiteX16" fmla="*/ 3833 w 17691"/>
                    <a:gd name="connsiteY16" fmla="*/ 10415 h 22303"/>
                    <a:gd name="connsiteX17" fmla="*/ 3833 w 17691"/>
                    <a:gd name="connsiteY17" fmla="*/ 22303 h 22303"/>
                    <a:gd name="connsiteX18" fmla="*/ 0 w 17691"/>
                    <a:gd name="connsiteY18" fmla="*/ 22303 h 223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17691" h="22303">
                      <a:moveTo>
                        <a:pt x="0" y="22205"/>
                      </a:moveTo>
                      <a:lnTo>
                        <a:pt x="0" y="491"/>
                      </a:lnTo>
                      <a:lnTo>
                        <a:pt x="3342" y="491"/>
                      </a:lnTo>
                      <a:lnTo>
                        <a:pt x="3342" y="3537"/>
                      </a:lnTo>
                      <a:cubicBezTo>
                        <a:pt x="4914" y="1179"/>
                        <a:pt x="7273" y="0"/>
                        <a:pt x="10222" y="0"/>
                      </a:cubicBezTo>
                      <a:cubicBezTo>
                        <a:pt x="11500" y="0"/>
                        <a:pt x="12777" y="197"/>
                        <a:pt x="13858" y="688"/>
                      </a:cubicBezTo>
                      <a:cubicBezTo>
                        <a:pt x="14939" y="1179"/>
                        <a:pt x="15824" y="1768"/>
                        <a:pt x="16315" y="2555"/>
                      </a:cubicBezTo>
                      <a:cubicBezTo>
                        <a:pt x="16905" y="3341"/>
                        <a:pt x="17199" y="4225"/>
                        <a:pt x="17495" y="5306"/>
                      </a:cubicBezTo>
                      <a:cubicBezTo>
                        <a:pt x="17593" y="5993"/>
                        <a:pt x="17691" y="7173"/>
                        <a:pt x="17691" y="8843"/>
                      </a:cubicBezTo>
                      <a:lnTo>
                        <a:pt x="17691" y="22205"/>
                      </a:lnTo>
                      <a:lnTo>
                        <a:pt x="14055" y="22205"/>
                      </a:lnTo>
                      <a:lnTo>
                        <a:pt x="14055" y="9040"/>
                      </a:lnTo>
                      <a:cubicBezTo>
                        <a:pt x="14055" y="7566"/>
                        <a:pt x="13957" y="6387"/>
                        <a:pt x="13661" y="5699"/>
                      </a:cubicBezTo>
                      <a:cubicBezTo>
                        <a:pt x="13367" y="5011"/>
                        <a:pt x="12875" y="4323"/>
                        <a:pt x="12089" y="3930"/>
                      </a:cubicBezTo>
                      <a:cubicBezTo>
                        <a:pt x="11401" y="3537"/>
                        <a:pt x="10516" y="3242"/>
                        <a:pt x="9534" y="3242"/>
                      </a:cubicBezTo>
                      <a:cubicBezTo>
                        <a:pt x="7961" y="3242"/>
                        <a:pt x="6585" y="3734"/>
                        <a:pt x="5504" y="4717"/>
                      </a:cubicBezTo>
                      <a:cubicBezTo>
                        <a:pt x="4324" y="5699"/>
                        <a:pt x="3833" y="7566"/>
                        <a:pt x="3833" y="10415"/>
                      </a:cubicBezTo>
                      <a:lnTo>
                        <a:pt x="3833" y="22303"/>
                      </a:lnTo>
                      <a:lnTo>
                        <a:pt x="0" y="22303"/>
                      </a:lnTo>
                      <a:close/>
                    </a:path>
                  </a:pathLst>
                </a:custGeom>
                <a:solidFill>
                  <a:srgbClr val="23509E"/>
                </a:solidFill>
                <a:ln w="9820" cap="flat">
                  <a:noFill/>
                  <a:prstDash val="solid"/>
                  <a:miter/>
                </a:ln>
              </p:spPr>
              <p:txBody>
                <a:bodyPr rtlCol="0" anchor="ctr"/>
                <a:lstStyle/>
                <a:p>
                  <a:endParaRPr lang="en-US" dirty="0"/>
                </a:p>
              </p:txBody>
            </p:sp>
          </p:grpSp>
        </p:grpSp>
        <p:sp>
          <p:nvSpPr>
            <p:cNvPr id="499" name="Freeform 498">
              <a:extLst>
                <a:ext uri="{FF2B5EF4-FFF2-40B4-BE49-F238E27FC236}">
                  <a16:creationId xmlns:a16="http://schemas.microsoft.com/office/drawing/2014/main" id="{611A5805-B53C-8547-B986-527F953FDFFA}"/>
                </a:ext>
              </a:extLst>
            </p:cNvPr>
            <p:cNvSpPr/>
            <p:nvPr/>
          </p:nvSpPr>
          <p:spPr>
            <a:xfrm>
              <a:off x="8198838" y="6381771"/>
              <a:ext cx="827441" cy="267442"/>
            </a:xfrm>
            <a:custGeom>
              <a:avLst/>
              <a:gdLst>
                <a:gd name="connsiteX0" fmla="*/ 0 w 827441"/>
                <a:gd name="connsiteY0" fmla="*/ 0 h 267442"/>
                <a:gd name="connsiteX1" fmla="*/ 827442 w 827441"/>
                <a:gd name="connsiteY1" fmla="*/ 0 h 267442"/>
                <a:gd name="connsiteX2" fmla="*/ 827442 w 827441"/>
                <a:gd name="connsiteY2" fmla="*/ 267442 h 267442"/>
                <a:gd name="connsiteX3" fmla="*/ 0 w 827441"/>
                <a:gd name="connsiteY3" fmla="*/ 267442 h 267442"/>
              </a:gdLst>
              <a:ahLst/>
              <a:cxnLst>
                <a:cxn ang="0">
                  <a:pos x="connsiteX0" y="connsiteY0"/>
                </a:cxn>
                <a:cxn ang="0">
                  <a:pos x="connsiteX1" y="connsiteY1"/>
                </a:cxn>
                <a:cxn ang="0">
                  <a:pos x="connsiteX2" y="connsiteY2"/>
                </a:cxn>
                <a:cxn ang="0">
                  <a:pos x="connsiteX3" y="connsiteY3"/>
                </a:cxn>
              </a:cxnLst>
              <a:rect l="l" t="t" r="r" b="b"/>
              <a:pathLst>
                <a:path w="827441" h="267442">
                  <a:moveTo>
                    <a:pt x="0" y="0"/>
                  </a:moveTo>
                  <a:lnTo>
                    <a:pt x="827442" y="0"/>
                  </a:lnTo>
                  <a:lnTo>
                    <a:pt x="827442" y="267442"/>
                  </a:lnTo>
                  <a:lnTo>
                    <a:pt x="0" y="267442"/>
                  </a:lnTo>
                  <a:close/>
                </a:path>
              </a:pathLst>
            </a:custGeom>
            <a:noFill/>
            <a:ln w="9820" cap="flat">
              <a:noFill/>
              <a:prstDash val="solid"/>
              <a:miter/>
            </a:ln>
          </p:spPr>
          <p:txBody>
            <a:bodyPr rtlCol="0" anchor="ctr"/>
            <a:lstStyle/>
            <a:p>
              <a:endParaRPr lang="en-US" dirty="0"/>
            </a:p>
          </p:txBody>
        </p:sp>
        <p:sp>
          <p:nvSpPr>
            <p:cNvPr id="500" name="TextBox 499">
              <a:extLst>
                <a:ext uri="{FF2B5EF4-FFF2-40B4-BE49-F238E27FC236}">
                  <a16:creationId xmlns:a16="http://schemas.microsoft.com/office/drawing/2014/main" id="{91BE92FA-C71F-DF4B-8DC2-324CE9B3D09C}"/>
                </a:ext>
              </a:extLst>
            </p:cNvPr>
            <p:cNvSpPr txBox="1"/>
            <p:nvPr/>
          </p:nvSpPr>
          <p:spPr>
            <a:xfrm>
              <a:off x="8107388" y="6336975"/>
              <a:ext cx="232021" cy="120915"/>
            </a:xfrm>
            <a:prstGeom prst="rect">
              <a:avLst/>
            </a:prstGeom>
            <a:noFill/>
          </p:spPr>
          <p:txBody>
            <a:bodyPr wrap="none" rtlCol="0">
              <a:spAutoFit/>
            </a:bodyPr>
            <a:lstStyle/>
            <a:p>
              <a:pPr algn="l"/>
              <a:r>
                <a:rPr lang="en-US" sz="232" spc="0" baseline="0" dirty="0">
                  <a:solidFill>
                    <a:srgbClr val="231F20"/>
                  </a:solidFill>
                  <a:latin typeface="FranklinGothicITCbyBT-Book"/>
                  <a:sym typeface="FranklinGothicITCbyBT-Book"/>
                  <a:rtl val="0"/>
                </a:rPr>
                <a:t>This</a:t>
              </a:r>
            </a:p>
          </p:txBody>
        </p:sp>
        <p:sp>
          <p:nvSpPr>
            <p:cNvPr id="501" name="TextBox 500">
              <a:extLst>
                <a:ext uri="{FF2B5EF4-FFF2-40B4-BE49-F238E27FC236}">
                  <a16:creationId xmlns:a16="http://schemas.microsoft.com/office/drawing/2014/main" id="{847C0C5B-C376-D04A-818C-FF820B2B8C01}"/>
                </a:ext>
              </a:extLst>
            </p:cNvPr>
            <p:cNvSpPr txBox="1"/>
            <p:nvPr/>
          </p:nvSpPr>
          <p:spPr>
            <a:xfrm>
              <a:off x="8156726" y="6336975"/>
              <a:ext cx="192708" cy="120915"/>
            </a:xfrm>
            <a:prstGeom prst="rect">
              <a:avLst/>
            </a:prstGeom>
            <a:noFill/>
          </p:spPr>
          <p:txBody>
            <a:bodyPr wrap="none" rtlCol="0">
              <a:spAutoFit/>
            </a:bodyPr>
            <a:lstStyle/>
            <a:p>
              <a:pPr algn="l"/>
              <a:r>
                <a:rPr lang="en-US" sz="232" spc="0" baseline="0" dirty="0">
                  <a:solidFill>
                    <a:srgbClr val="231F20"/>
                  </a:solidFill>
                  <a:latin typeface="FranklinGothicITCbyBT-Book"/>
                  <a:sym typeface="FranklinGothicITCbyBT-Book"/>
                  <a:rtl val="0"/>
                </a:rPr>
                <a:t> </a:t>
              </a:r>
            </a:p>
          </p:txBody>
        </p:sp>
        <p:sp>
          <p:nvSpPr>
            <p:cNvPr id="502" name="TextBox 501">
              <a:extLst>
                <a:ext uri="{FF2B5EF4-FFF2-40B4-BE49-F238E27FC236}">
                  <a16:creationId xmlns:a16="http://schemas.microsoft.com/office/drawing/2014/main" id="{EF24DB34-5BA4-9044-A3E6-6DB74669CD0F}"/>
                </a:ext>
              </a:extLst>
            </p:cNvPr>
            <p:cNvSpPr txBox="1"/>
            <p:nvPr/>
          </p:nvSpPr>
          <p:spPr>
            <a:xfrm>
              <a:off x="8171763" y="6336975"/>
              <a:ext cx="271334" cy="120915"/>
            </a:xfrm>
            <a:prstGeom prst="rect">
              <a:avLst/>
            </a:prstGeom>
            <a:noFill/>
          </p:spPr>
          <p:txBody>
            <a:bodyPr wrap="none" rtlCol="0">
              <a:spAutoFit/>
            </a:bodyPr>
            <a:lstStyle/>
            <a:p>
              <a:pPr algn="l"/>
              <a:r>
                <a:rPr lang="en-US" sz="232" spc="0" baseline="0" dirty="0">
                  <a:solidFill>
                    <a:srgbClr val="231F20"/>
                  </a:solidFill>
                  <a:latin typeface="FranklinGothicITCbyBT-Book"/>
                  <a:sym typeface="FranklinGothicITCbyBT-Book"/>
                  <a:rtl val="0"/>
                </a:rPr>
                <a:t>project</a:t>
              </a:r>
            </a:p>
          </p:txBody>
        </p:sp>
        <p:sp>
          <p:nvSpPr>
            <p:cNvPr id="503" name="TextBox 502">
              <a:extLst>
                <a:ext uri="{FF2B5EF4-FFF2-40B4-BE49-F238E27FC236}">
                  <a16:creationId xmlns:a16="http://schemas.microsoft.com/office/drawing/2014/main" id="{C87ABD47-24A2-2847-A021-3A7FAE83B3FE}"/>
                </a:ext>
              </a:extLst>
            </p:cNvPr>
            <p:cNvSpPr txBox="1"/>
            <p:nvPr/>
          </p:nvSpPr>
          <p:spPr>
            <a:xfrm>
              <a:off x="8257564" y="6336975"/>
              <a:ext cx="192708" cy="120915"/>
            </a:xfrm>
            <a:prstGeom prst="rect">
              <a:avLst/>
            </a:prstGeom>
            <a:noFill/>
          </p:spPr>
          <p:txBody>
            <a:bodyPr wrap="none" rtlCol="0">
              <a:spAutoFit/>
            </a:bodyPr>
            <a:lstStyle/>
            <a:p>
              <a:pPr algn="l"/>
              <a:r>
                <a:rPr lang="en-US" sz="232" spc="0" baseline="0" dirty="0">
                  <a:solidFill>
                    <a:srgbClr val="231F20"/>
                  </a:solidFill>
                  <a:latin typeface="FranklinGothicITCbyBT-Book"/>
                  <a:sym typeface="FranklinGothicITCbyBT-Book"/>
                  <a:rtl val="0"/>
                </a:rPr>
                <a:t> </a:t>
              </a:r>
            </a:p>
          </p:txBody>
        </p:sp>
        <p:sp>
          <p:nvSpPr>
            <p:cNvPr id="504" name="TextBox 503">
              <a:extLst>
                <a:ext uri="{FF2B5EF4-FFF2-40B4-BE49-F238E27FC236}">
                  <a16:creationId xmlns:a16="http://schemas.microsoft.com/office/drawing/2014/main" id="{87F0F922-E798-DE4E-94B8-E74810B86710}"/>
                </a:ext>
              </a:extLst>
            </p:cNvPr>
            <p:cNvSpPr txBox="1"/>
            <p:nvPr/>
          </p:nvSpPr>
          <p:spPr>
            <a:xfrm>
              <a:off x="8272601" y="6336975"/>
              <a:ext cx="222193" cy="120915"/>
            </a:xfrm>
            <a:prstGeom prst="rect">
              <a:avLst/>
            </a:prstGeom>
            <a:noFill/>
          </p:spPr>
          <p:txBody>
            <a:bodyPr wrap="none" rtlCol="0">
              <a:spAutoFit/>
            </a:bodyPr>
            <a:lstStyle/>
            <a:p>
              <a:pPr algn="l"/>
              <a:r>
                <a:rPr lang="en-US" sz="232" spc="0" baseline="0" dirty="0">
                  <a:solidFill>
                    <a:srgbClr val="231F20"/>
                  </a:solidFill>
                  <a:latin typeface="FranklinGothicITCbyBT-Book"/>
                  <a:sym typeface="FranklinGothicITCbyBT-Book"/>
                  <a:rtl val="0"/>
                </a:rPr>
                <a:t>has</a:t>
              </a:r>
            </a:p>
          </p:txBody>
        </p:sp>
        <p:sp>
          <p:nvSpPr>
            <p:cNvPr id="505" name="TextBox 504">
              <a:extLst>
                <a:ext uri="{FF2B5EF4-FFF2-40B4-BE49-F238E27FC236}">
                  <a16:creationId xmlns:a16="http://schemas.microsoft.com/office/drawing/2014/main" id="{FDFBA698-400F-E543-99B1-05932FC35173}"/>
                </a:ext>
              </a:extLst>
            </p:cNvPr>
            <p:cNvSpPr txBox="1"/>
            <p:nvPr/>
          </p:nvSpPr>
          <p:spPr>
            <a:xfrm>
              <a:off x="8317418" y="6336975"/>
              <a:ext cx="192708" cy="120915"/>
            </a:xfrm>
            <a:prstGeom prst="rect">
              <a:avLst/>
            </a:prstGeom>
            <a:noFill/>
          </p:spPr>
          <p:txBody>
            <a:bodyPr wrap="none" rtlCol="0">
              <a:spAutoFit/>
            </a:bodyPr>
            <a:lstStyle/>
            <a:p>
              <a:pPr algn="l"/>
              <a:r>
                <a:rPr lang="en-US" sz="232" spc="0" baseline="0" dirty="0">
                  <a:solidFill>
                    <a:srgbClr val="231F20"/>
                  </a:solidFill>
                  <a:latin typeface="FranklinGothicITCbyBT-Book"/>
                  <a:sym typeface="FranklinGothicITCbyBT-Book"/>
                  <a:rtl val="0"/>
                </a:rPr>
                <a:t> </a:t>
              </a:r>
            </a:p>
          </p:txBody>
        </p:sp>
        <p:sp>
          <p:nvSpPr>
            <p:cNvPr id="506" name="TextBox 505">
              <a:extLst>
                <a:ext uri="{FF2B5EF4-FFF2-40B4-BE49-F238E27FC236}">
                  <a16:creationId xmlns:a16="http://schemas.microsoft.com/office/drawing/2014/main" id="{3C3185F2-04F6-D142-91B7-65C6072631AE}"/>
                </a:ext>
              </a:extLst>
            </p:cNvPr>
            <p:cNvSpPr txBox="1"/>
            <p:nvPr/>
          </p:nvSpPr>
          <p:spPr>
            <a:xfrm>
              <a:off x="8332456" y="6336975"/>
              <a:ext cx="251677" cy="120915"/>
            </a:xfrm>
            <a:prstGeom prst="rect">
              <a:avLst/>
            </a:prstGeom>
            <a:noFill/>
          </p:spPr>
          <p:txBody>
            <a:bodyPr wrap="none" rtlCol="0">
              <a:spAutoFit/>
            </a:bodyPr>
            <a:lstStyle/>
            <a:p>
              <a:pPr algn="l"/>
              <a:r>
                <a:rPr lang="en-US" sz="232" spc="0" baseline="0" dirty="0">
                  <a:solidFill>
                    <a:srgbClr val="231F20"/>
                  </a:solidFill>
                  <a:latin typeface="FranklinGothicITCbyBT-Book"/>
                  <a:sym typeface="FranklinGothicITCbyBT-Book"/>
                  <a:rtl val="0"/>
                </a:rPr>
                <a:t>been</a:t>
              </a:r>
            </a:p>
          </p:txBody>
        </p:sp>
        <p:sp>
          <p:nvSpPr>
            <p:cNvPr id="507" name="TextBox 506">
              <a:extLst>
                <a:ext uri="{FF2B5EF4-FFF2-40B4-BE49-F238E27FC236}">
                  <a16:creationId xmlns:a16="http://schemas.microsoft.com/office/drawing/2014/main" id="{E3400AF4-CBD6-8443-9D8C-9790F68D884B}"/>
                </a:ext>
              </a:extLst>
            </p:cNvPr>
            <p:cNvSpPr txBox="1"/>
            <p:nvPr/>
          </p:nvSpPr>
          <p:spPr>
            <a:xfrm>
              <a:off x="8394963" y="6336975"/>
              <a:ext cx="192708" cy="120915"/>
            </a:xfrm>
            <a:prstGeom prst="rect">
              <a:avLst/>
            </a:prstGeom>
            <a:noFill/>
          </p:spPr>
          <p:txBody>
            <a:bodyPr wrap="none" rtlCol="0">
              <a:spAutoFit/>
            </a:bodyPr>
            <a:lstStyle/>
            <a:p>
              <a:pPr algn="l"/>
              <a:r>
                <a:rPr lang="en-US" sz="232" spc="0" baseline="0" dirty="0">
                  <a:solidFill>
                    <a:srgbClr val="231F20"/>
                  </a:solidFill>
                  <a:latin typeface="FranklinGothicITCbyBT-Book"/>
                  <a:sym typeface="FranklinGothicITCbyBT-Book"/>
                  <a:rtl val="0"/>
                </a:rPr>
                <a:t> </a:t>
              </a:r>
            </a:p>
          </p:txBody>
        </p:sp>
        <p:sp>
          <p:nvSpPr>
            <p:cNvPr id="508" name="TextBox 507">
              <a:extLst>
                <a:ext uri="{FF2B5EF4-FFF2-40B4-BE49-F238E27FC236}">
                  <a16:creationId xmlns:a16="http://schemas.microsoft.com/office/drawing/2014/main" id="{EEA3E241-137B-B447-96B7-BA4B16B8C56F}"/>
                </a:ext>
              </a:extLst>
            </p:cNvPr>
            <p:cNvSpPr txBox="1"/>
            <p:nvPr/>
          </p:nvSpPr>
          <p:spPr>
            <a:xfrm>
              <a:off x="8409902" y="6336975"/>
              <a:ext cx="271334" cy="120915"/>
            </a:xfrm>
            <a:prstGeom prst="rect">
              <a:avLst/>
            </a:prstGeom>
            <a:noFill/>
          </p:spPr>
          <p:txBody>
            <a:bodyPr wrap="none" rtlCol="0">
              <a:spAutoFit/>
            </a:bodyPr>
            <a:lstStyle/>
            <a:p>
              <a:pPr algn="l"/>
              <a:r>
                <a:rPr lang="en-US" sz="232" spc="0" baseline="0" dirty="0">
                  <a:solidFill>
                    <a:srgbClr val="231F20"/>
                  </a:solidFill>
                  <a:latin typeface="FranklinGothicITCbyBT-Book"/>
                  <a:sym typeface="FranklinGothicITCbyBT-Book"/>
                  <a:rtl val="0"/>
                </a:rPr>
                <a:t>funded</a:t>
              </a:r>
            </a:p>
          </p:txBody>
        </p:sp>
        <p:sp>
          <p:nvSpPr>
            <p:cNvPr id="509" name="TextBox 508">
              <a:extLst>
                <a:ext uri="{FF2B5EF4-FFF2-40B4-BE49-F238E27FC236}">
                  <a16:creationId xmlns:a16="http://schemas.microsoft.com/office/drawing/2014/main" id="{F9917E01-1EA6-954D-84FF-2551E6B94F1E}"/>
                </a:ext>
              </a:extLst>
            </p:cNvPr>
            <p:cNvSpPr txBox="1"/>
            <p:nvPr/>
          </p:nvSpPr>
          <p:spPr>
            <a:xfrm>
              <a:off x="8496981" y="6336975"/>
              <a:ext cx="192708" cy="120915"/>
            </a:xfrm>
            <a:prstGeom prst="rect">
              <a:avLst/>
            </a:prstGeom>
            <a:noFill/>
          </p:spPr>
          <p:txBody>
            <a:bodyPr wrap="none" rtlCol="0">
              <a:spAutoFit/>
            </a:bodyPr>
            <a:lstStyle/>
            <a:p>
              <a:pPr algn="l"/>
              <a:r>
                <a:rPr lang="en-US" sz="232" spc="0" baseline="0" dirty="0">
                  <a:solidFill>
                    <a:srgbClr val="231F20"/>
                  </a:solidFill>
                  <a:latin typeface="FranklinGothicITCbyBT-Book"/>
                  <a:sym typeface="FranklinGothicITCbyBT-Book"/>
                  <a:rtl val="0"/>
                </a:rPr>
                <a:t> </a:t>
              </a:r>
            </a:p>
          </p:txBody>
        </p:sp>
        <p:sp>
          <p:nvSpPr>
            <p:cNvPr id="510" name="TextBox 509">
              <a:extLst>
                <a:ext uri="{FF2B5EF4-FFF2-40B4-BE49-F238E27FC236}">
                  <a16:creationId xmlns:a16="http://schemas.microsoft.com/office/drawing/2014/main" id="{19F447FC-8E52-D043-ABE8-FECA7B391DDE}"/>
                </a:ext>
              </a:extLst>
            </p:cNvPr>
            <p:cNvSpPr txBox="1"/>
            <p:nvPr/>
          </p:nvSpPr>
          <p:spPr>
            <a:xfrm>
              <a:off x="8511920" y="6336975"/>
              <a:ext cx="241849" cy="120915"/>
            </a:xfrm>
            <a:prstGeom prst="rect">
              <a:avLst/>
            </a:prstGeom>
            <a:noFill/>
          </p:spPr>
          <p:txBody>
            <a:bodyPr wrap="none" rtlCol="0">
              <a:spAutoFit/>
            </a:bodyPr>
            <a:lstStyle/>
            <a:p>
              <a:pPr algn="l"/>
              <a:r>
                <a:rPr lang="en-US" sz="232" spc="0" baseline="0" dirty="0">
                  <a:solidFill>
                    <a:srgbClr val="231F20"/>
                  </a:solidFill>
                  <a:latin typeface="FranklinGothicITCbyBT-Book"/>
                  <a:sym typeface="FranklinGothicITCbyBT-Book"/>
                  <a:rtl val="0"/>
                </a:rPr>
                <a:t>with</a:t>
              </a:r>
            </a:p>
          </p:txBody>
        </p:sp>
        <p:sp>
          <p:nvSpPr>
            <p:cNvPr id="511" name="TextBox 510">
              <a:extLst>
                <a:ext uri="{FF2B5EF4-FFF2-40B4-BE49-F238E27FC236}">
                  <a16:creationId xmlns:a16="http://schemas.microsoft.com/office/drawing/2014/main" id="{D7922130-6912-AA4F-A2C6-C79422105258}"/>
                </a:ext>
              </a:extLst>
            </p:cNvPr>
            <p:cNvSpPr txBox="1"/>
            <p:nvPr/>
          </p:nvSpPr>
          <p:spPr>
            <a:xfrm>
              <a:off x="8562928" y="6336975"/>
              <a:ext cx="192708" cy="120915"/>
            </a:xfrm>
            <a:prstGeom prst="rect">
              <a:avLst/>
            </a:prstGeom>
            <a:noFill/>
          </p:spPr>
          <p:txBody>
            <a:bodyPr wrap="none" rtlCol="0">
              <a:spAutoFit/>
            </a:bodyPr>
            <a:lstStyle/>
            <a:p>
              <a:pPr algn="l"/>
              <a:r>
                <a:rPr lang="en-US" sz="232" spc="0" baseline="0" dirty="0">
                  <a:solidFill>
                    <a:srgbClr val="231F20"/>
                  </a:solidFill>
                  <a:latin typeface="FranklinGothicITCbyBT-Book"/>
                  <a:sym typeface="FranklinGothicITCbyBT-Book"/>
                  <a:rtl val="0"/>
                </a:rPr>
                <a:t> </a:t>
              </a:r>
            </a:p>
          </p:txBody>
        </p:sp>
        <p:sp>
          <p:nvSpPr>
            <p:cNvPr id="512" name="TextBox 511">
              <a:extLst>
                <a:ext uri="{FF2B5EF4-FFF2-40B4-BE49-F238E27FC236}">
                  <a16:creationId xmlns:a16="http://schemas.microsoft.com/office/drawing/2014/main" id="{739DE050-F595-B54E-8BD6-6BA3AF9919FA}"/>
                </a:ext>
              </a:extLst>
            </p:cNvPr>
            <p:cNvSpPr txBox="1"/>
            <p:nvPr/>
          </p:nvSpPr>
          <p:spPr>
            <a:xfrm>
              <a:off x="8577867" y="6336975"/>
              <a:ext cx="281162" cy="120915"/>
            </a:xfrm>
            <a:prstGeom prst="rect">
              <a:avLst/>
            </a:prstGeom>
            <a:noFill/>
          </p:spPr>
          <p:txBody>
            <a:bodyPr wrap="none" rtlCol="0">
              <a:spAutoFit/>
            </a:bodyPr>
            <a:lstStyle/>
            <a:p>
              <a:pPr algn="l"/>
              <a:r>
                <a:rPr lang="en-US" sz="232" spc="0" baseline="0" dirty="0">
                  <a:solidFill>
                    <a:srgbClr val="231F20"/>
                  </a:solidFill>
                  <a:latin typeface="FranklinGothicITCbyBT-Book"/>
                  <a:sym typeface="FranklinGothicITCbyBT-Book"/>
                  <a:rtl val="0"/>
                </a:rPr>
                <a:t>support</a:t>
              </a:r>
            </a:p>
          </p:txBody>
        </p:sp>
        <p:sp>
          <p:nvSpPr>
            <p:cNvPr id="513" name="TextBox 512">
              <a:extLst>
                <a:ext uri="{FF2B5EF4-FFF2-40B4-BE49-F238E27FC236}">
                  <a16:creationId xmlns:a16="http://schemas.microsoft.com/office/drawing/2014/main" id="{AC43A514-A9DC-3040-9EEA-0C5F31466978}"/>
                </a:ext>
              </a:extLst>
            </p:cNvPr>
            <p:cNvSpPr txBox="1"/>
            <p:nvPr/>
          </p:nvSpPr>
          <p:spPr>
            <a:xfrm>
              <a:off x="8672514" y="6336975"/>
              <a:ext cx="192708" cy="120915"/>
            </a:xfrm>
            <a:prstGeom prst="rect">
              <a:avLst/>
            </a:prstGeom>
            <a:noFill/>
          </p:spPr>
          <p:txBody>
            <a:bodyPr wrap="none" rtlCol="0">
              <a:spAutoFit/>
            </a:bodyPr>
            <a:lstStyle/>
            <a:p>
              <a:pPr algn="l"/>
              <a:r>
                <a:rPr lang="en-US" sz="232" spc="0" baseline="0" dirty="0">
                  <a:solidFill>
                    <a:srgbClr val="231F20"/>
                  </a:solidFill>
                  <a:latin typeface="FranklinGothicITCbyBT-Book"/>
                  <a:sym typeface="FranklinGothicITCbyBT-Book"/>
                  <a:rtl val="0"/>
                </a:rPr>
                <a:t> </a:t>
              </a:r>
            </a:p>
          </p:txBody>
        </p:sp>
        <p:sp>
          <p:nvSpPr>
            <p:cNvPr id="514" name="TextBox 513">
              <a:extLst>
                <a:ext uri="{FF2B5EF4-FFF2-40B4-BE49-F238E27FC236}">
                  <a16:creationId xmlns:a16="http://schemas.microsoft.com/office/drawing/2014/main" id="{EBAEB68A-F959-8041-8E8A-526E6A2DC1C9}"/>
                </a:ext>
              </a:extLst>
            </p:cNvPr>
            <p:cNvSpPr txBox="1"/>
            <p:nvPr/>
          </p:nvSpPr>
          <p:spPr>
            <a:xfrm>
              <a:off x="8687551" y="6336975"/>
              <a:ext cx="232021" cy="120915"/>
            </a:xfrm>
            <a:prstGeom prst="rect">
              <a:avLst/>
            </a:prstGeom>
            <a:noFill/>
          </p:spPr>
          <p:txBody>
            <a:bodyPr wrap="none" rtlCol="0">
              <a:spAutoFit/>
            </a:bodyPr>
            <a:lstStyle/>
            <a:p>
              <a:pPr algn="l"/>
              <a:r>
                <a:rPr lang="en-US" sz="232" spc="0" baseline="0" dirty="0">
                  <a:solidFill>
                    <a:srgbClr val="231F20"/>
                  </a:solidFill>
                  <a:latin typeface="FranklinGothicITCbyBT-Book"/>
                  <a:sym typeface="FranklinGothicITCbyBT-Book"/>
                  <a:rtl val="0"/>
                </a:rPr>
                <a:t>from</a:t>
              </a:r>
            </a:p>
          </p:txBody>
        </p:sp>
        <p:sp>
          <p:nvSpPr>
            <p:cNvPr id="515" name="TextBox 514">
              <a:extLst>
                <a:ext uri="{FF2B5EF4-FFF2-40B4-BE49-F238E27FC236}">
                  <a16:creationId xmlns:a16="http://schemas.microsoft.com/office/drawing/2014/main" id="{309CF801-AD02-6F44-8F7A-48988206B9F7}"/>
                </a:ext>
              </a:extLst>
            </p:cNvPr>
            <p:cNvSpPr txBox="1"/>
            <p:nvPr/>
          </p:nvSpPr>
          <p:spPr>
            <a:xfrm>
              <a:off x="8745046" y="6336975"/>
              <a:ext cx="192708" cy="120915"/>
            </a:xfrm>
            <a:prstGeom prst="rect">
              <a:avLst/>
            </a:prstGeom>
            <a:noFill/>
          </p:spPr>
          <p:txBody>
            <a:bodyPr wrap="none" rtlCol="0">
              <a:spAutoFit/>
            </a:bodyPr>
            <a:lstStyle/>
            <a:p>
              <a:pPr algn="l"/>
              <a:r>
                <a:rPr lang="en-US" sz="232" spc="0" baseline="0" dirty="0">
                  <a:solidFill>
                    <a:srgbClr val="231F20"/>
                  </a:solidFill>
                  <a:latin typeface="FranklinGothicITCbyBT-Book"/>
                  <a:sym typeface="FranklinGothicITCbyBT-Book"/>
                  <a:rtl val="0"/>
                </a:rPr>
                <a:t> </a:t>
              </a:r>
            </a:p>
          </p:txBody>
        </p:sp>
        <p:sp>
          <p:nvSpPr>
            <p:cNvPr id="516" name="TextBox 515">
              <a:extLst>
                <a:ext uri="{FF2B5EF4-FFF2-40B4-BE49-F238E27FC236}">
                  <a16:creationId xmlns:a16="http://schemas.microsoft.com/office/drawing/2014/main" id="{639D93B9-CAB5-C24A-B1D8-80A167AF5F0B}"/>
                </a:ext>
              </a:extLst>
            </p:cNvPr>
            <p:cNvSpPr txBox="1"/>
            <p:nvPr/>
          </p:nvSpPr>
          <p:spPr>
            <a:xfrm>
              <a:off x="8759985" y="6336975"/>
              <a:ext cx="232021" cy="120915"/>
            </a:xfrm>
            <a:prstGeom prst="rect">
              <a:avLst/>
            </a:prstGeom>
            <a:noFill/>
          </p:spPr>
          <p:txBody>
            <a:bodyPr wrap="none" rtlCol="0">
              <a:spAutoFit/>
            </a:bodyPr>
            <a:lstStyle/>
            <a:p>
              <a:pPr algn="l"/>
              <a:r>
                <a:rPr lang="en-US" sz="232" spc="0" baseline="0" dirty="0">
                  <a:solidFill>
                    <a:srgbClr val="231F20"/>
                  </a:solidFill>
                  <a:latin typeface="FranklinGothicITCbyBT-Book"/>
                  <a:sym typeface="FranklinGothicITCbyBT-Book"/>
                  <a:rtl val="0"/>
                </a:rPr>
                <a:t>the</a:t>
              </a:r>
            </a:p>
          </p:txBody>
        </p:sp>
        <p:sp>
          <p:nvSpPr>
            <p:cNvPr id="517" name="TextBox 516">
              <a:extLst>
                <a:ext uri="{FF2B5EF4-FFF2-40B4-BE49-F238E27FC236}">
                  <a16:creationId xmlns:a16="http://schemas.microsoft.com/office/drawing/2014/main" id="{19C6918E-4374-EE43-8F85-CEDC68543E00}"/>
                </a:ext>
              </a:extLst>
            </p:cNvPr>
            <p:cNvSpPr txBox="1"/>
            <p:nvPr/>
          </p:nvSpPr>
          <p:spPr>
            <a:xfrm>
              <a:off x="8800478" y="6336975"/>
              <a:ext cx="192708" cy="120915"/>
            </a:xfrm>
            <a:prstGeom prst="rect">
              <a:avLst/>
            </a:prstGeom>
            <a:noFill/>
          </p:spPr>
          <p:txBody>
            <a:bodyPr wrap="none" rtlCol="0">
              <a:spAutoFit/>
            </a:bodyPr>
            <a:lstStyle/>
            <a:p>
              <a:pPr algn="l"/>
              <a:r>
                <a:rPr lang="en-US" sz="232" spc="0" baseline="0" dirty="0">
                  <a:solidFill>
                    <a:srgbClr val="231F20"/>
                  </a:solidFill>
                  <a:latin typeface="FranklinGothicITCbyBT-Book"/>
                  <a:sym typeface="FranklinGothicITCbyBT-Book"/>
                  <a:rtl val="0"/>
                </a:rPr>
                <a:t> </a:t>
              </a:r>
            </a:p>
          </p:txBody>
        </p:sp>
        <p:sp>
          <p:nvSpPr>
            <p:cNvPr id="518" name="TextBox 517">
              <a:extLst>
                <a:ext uri="{FF2B5EF4-FFF2-40B4-BE49-F238E27FC236}">
                  <a16:creationId xmlns:a16="http://schemas.microsoft.com/office/drawing/2014/main" id="{679B98A8-EA7C-C841-A939-6FDE2AAA091A}"/>
                </a:ext>
              </a:extLst>
            </p:cNvPr>
            <p:cNvSpPr txBox="1"/>
            <p:nvPr/>
          </p:nvSpPr>
          <p:spPr>
            <a:xfrm>
              <a:off x="8815515" y="6336975"/>
              <a:ext cx="310647" cy="120915"/>
            </a:xfrm>
            <a:prstGeom prst="rect">
              <a:avLst/>
            </a:prstGeom>
            <a:noFill/>
          </p:spPr>
          <p:txBody>
            <a:bodyPr wrap="none" rtlCol="0">
              <a:spAutoFit/>
            </a:bodyPr>
            <a:lstStyle/>
            <a:p>
              <a:pPr algn="l"/>
              <a:r>
                <a:rPr lang="en-US" sz="232" spc="0" baseline="0" dirty="0">
                  <a:solidFill>
                    <a:srgbClr val="231F20"/>
                  </a:solidFill>
                  <a:latin typeface="FranklinGothicITCbyBT-Book"/>
                  <a:sym typeface="FranklinGothicITCbyBT-Book"/>
                  <a:rtl val="0"/>
                </a:rPr>
                <a:t>European </a:t>
              </a:r>
            </a:p>
          </p:txBody>
        </p:sp>
        <p:sp>
          <p:nvSpPr>
            <p:cNvPr id="519" name="TextBox 518">
              <a:extLst>
                <a:ext uri="{FF2B5EF4-FFF2-40B4-BE49-F238E27FC236}">
                  <a16:creationId xmlns:a16="http://schemas.microsoft.com/office/drawing/2014/main" id="{F7392EB3-3E0D-C346-8BE6-386E53A99594}"/>
                </a:ext>
              </a:extLst>
            </p:cNvPr>
            <p:cNvSpPr txBox="1"/>
            <p:nvPr/>
          </p:nvSpPr>
          <p:spPr>
            <a:xfrm>
              <a:off x="8107388" y="6372542"/>
              <a:ext cx="349960" cy="120915"/>
            </a:xfrm>
            <a:prstGeom prst="rect">
              <a:avLst/>
            </a:prstGeom>
            <a:noFill/>
          </p:spPr>
          <p:txBody>
            <a:bodyPr wrap="none" rtlCol="0">
              <a:spAutoFit/>
            </a:bodyPr>
            <a:lstStyle/>
            <a:p>
              <a:pPr algn="l"/>
              <a:r>
                <a:rPr lang="en-US" sz="232" spc="0" baseline="0" dirty="0">
                  <a:solidFill>
                    <a:srgbClr val="231F20"/>
                  </a:solidFill>
                  <a:latin typeface="FranklinGothicITCbyBT-Book"/>
                  <a:sym typeface="FranklinGothicITCbyBT-Book"/>
                  <a:rtl val="0"/>
                </a:rPr>
                <a:t>Commission.</a:t>
              </a:r>
            </a:p>
          </p:txBody>
        </p:sp>
        <p:sp>
          <p:nvSpPr>
            <p:cNvPr id="520" name="TextBox 519">
              <a:extLst>
                <a:ext uri="{FF2B5EF4-FFF2-40B4-BE49-F238E27FC236}">
                  <a16:creationId xmlns:a16="http://schemas.microsoft.com/office/drawing/2014/main" id="{3F650C4D-FFF3-8345-9460-97E03DB8F2C6}"/>
                </a:ext>
              </a:extLst>
            </p:cNvPr>
            <p:cNvSpPr txBox="1"/>
            <p:nvPr/>
          </p:nvSpPr>
          <p:spPr>
            <a:xfrm>
              <a:off x="8269948" y="6372542"/>
              <a:ext cx="192708" cy="120915"/>
            </a:xfrm>
            <a:prstGeom prst="rect">
              <a:avLst/>
            </a:prstGeom>
            <a:noFill/>
          </p:spPr>
          <p:txBody>
            <a:bodyPr wrap="none" rtlCol="0">
              <a:spAutoFit/>
            </a:bodyPr>
            <a:lstStyle/>
            <a:p>
              <a:pPr algn="l"/>
              <a:r>
                <a:rPr lang="en-US" sz="232" spc="0" baseline="0" dirty="0">
                  <a:solidFill>
                    <a:srgbClr val="231F20"/>
                  </a:solidFill>
                  <a:latin typeface="FranklinGothicITCbyBT-Book"/>
                  <a:sym typeface="FranklinGothicITCbyBT-Book"/>
                  <a:rtl val="0"/>
                </a:rPr>
                <a:t> </a:t>
              </a:r>
            </a:p>
          </p:txBody>
        </p:sp>
        <p:sp>
          <p:nvSpPr>
            <p:cNvPr id="521" name="TextBox 520">
              <a:extLst>
                <a:ext uri="{FF2B5EF4-FFF2-40B4-BE49-F238E27FC236}">
                  <a16:creationId xmlns:a16="http://schemas.microsoft.com/office/drawing/2014/main" id="{DDDC4CFC-0D66-8A4C-BB75-33E209675379}"/>
                </a:ext>
              </a:extLst>
            </p:cNvPr>
            <p:cNvSpPr txBox="1"/>
            <p:nvPr/>
          </p:nvSpPr>
          <p:spPr>
            <a:xfrm>
              <a:off x="8278203" y="6372542"/>
              <a:ext cx="232021" cy="120915"/>
            </a:xfrm>
            <a:prstGeom prst="rect">
              <a:avLst/>
            </a:prstGeom>
            <a:noFill/>
          </p:spPr>
          <p:txBody>
            <a:bodyPr wrap="none" rtlCol="0">
              <a:spAutoFit/>
            </a:bodyPr>
            <a:lstStyle/>
            <a:p>
              <a:pPr algn="l"/>
              <a:r>
                <a:rPr lang="en-US" sz="232" spc="0" baseline="0" dirty="0">
                  <a:solidFill>
                    <a:srgbClr val="231F20"/>
                  </a:solidFill>
                  <a:latin typeface="FranklinGothicITCbyBT-Book"/>
                  <a:sym typeface="FranklinGothicITCbyBT-Book"/>
                  <a:rtl val="0"/>
                </a:rPr>
                <a:t>This</a:t>
              </a:r>
            </a:p>
          </p:txBody>
        </p:sp>
        <p:sp>
          <p:nvSpPr>
            <p:cNvPr id="522" name="TextBox 521">
              <a:extLst>
                <a:ext uri="{FF2B5EF4-FFF2-40B4-BE49-F238E27FC236}">
                  <a16:creationId xmlns:a16="http://schemas.microsoft.com/office/drawing/2014/main" id="{512BD393-D2A7-F941-93B6-480DC5A1640F}"/>
                </a:ext>
              </a:extLst>
            </p:cNvPr>
            <p:cNvSpPr txBox="1"/>
            <p:nvPr/>
          </p:nvSpPr>
          <p:spPr>
            <a:xfrm>
              <a:off x="8327541" y="6372542"/>
              <a:ext cx="192708" cy="120915"/>
            </a:xfrm>
            <a:prstGeom prst="rect">
              <a:avLst/>
            </a:prstGeom>
            <a:noFill/>
          </p:spPr>
          <p:txBody>
            <a:bodyPr wrap="none" rtlCol="0">
              <a:spAutoFit/>
            </a:bodyPr>
            <a:lstStyle/>
            <a:p>
              <a:pPr algn="l"/>
              <a:r>
                <a:rPr lang="en-US" sz="232" spc="0" baseline="0" dirty="0">
                  <a:solidFill>
                    <a:srgbClr val="231F20"/>
                  </a:solidFill>
                  <a:latin typeface="FranklinGothicITCbyBT-Book"/>
                  <a:sym typeface="FranklinGothicITCbyBT-Book"/>
                  <a:rtl val="0"/>
                </a:rPr>
                <a:t> </a:t>
              </a:r>
            </a:p>
          </p:txBody>
        </p:sp>
        <p:sp>
          <p:nvSpPr>
            <p:cNvPr id="523" name="TextBox 522">
              <a:extLst>
                <a:ext uri="{FF2B5EF4-FFF2-40B4-BE49-F238E27FC236}">
                  <a16:creationId xmlns:a16="http://schemas.microsoft.com/office/drawing/2014/main" id="{1217D46B-6864-2F4C-B9DA-C96798936269}"/>
                </a:ext>
              </a:extLst>
            </p:cNvPr>
            <p:cNvSpPr txBox="1"/>
            <p:nvPr/>
          </p:nvSpPr>
          <p:spPr>
            <a:xfrm>
              <a:off x="8335797" y="6372542"/>
              <a:ext cx="320475" cy="120915"/>
            </a:xfrm>
            <a:prstGeom prst="rect">
              <a:avLst/>
            </a:prstGeom>
            <a:noFill/>
          </p:spPr>
          <p:txBody>
            <a:bodyPr wrap="none" rtlCol="0">
              <a:spAutoFit/>
            </a:bodyPr>
            <a:lstStyle/>
            <a:p>
              <a:pPr algn="l"/>
              <a:r>
                <a:rPr lang="en-US" sz="232" spc="0" baseline="0" dirty="0">
                  <a:solidFill>
                    <a:srgbClr val="231F20"/>
                  </a:solidFill>
                  <a:latin typeface="FranklinGothicITCbyBT-Book"/>
                  <a:sym typeface="FranklinGothicITCbyBT-Book"/>
                  <a:rtl val="0"/>
                </a:rPr>
                <a:t>publication</a:t>
              </a:r>
            </a:p>
          </p:txBody>
        </p:sp>
        <p:sp>
          <p:nvSpPr>
            <p:cNvPr id="524" name="TextBox 523">
              <a:extLst>
                <a:ext uri="{FF2B5EF4-FFF2-40B4-BE49-F238E27FC236}">
                  <a16:creationId xmlns:a16="http://schemas.microsoft.com/office/drawing/2014/main" id="{7CE74C79-65EE-2349-8C03-818B26BCAB65}"/>
                </a:ext>
              </a:extLst>
            </p:cNvPr>
            <p:cNvSpPr txBox="1"/>
            <p:nvPr/>
          </p:nvSpPr>
          <p:spPr>
            <a:xfrm>
              <a:off x="8472901" y="6372542"/>
              <a:ext cx="192708" cy="120915"/>
            </a:xfrm>
            <a:prstGeom prst="rect">
              <a:avLst/>
            </a:prstGeom>
            <a:noFill/>
          </p:spPr>
          <p:txBody>
            <a:bodyPr wrap="none" rtlCol="0">
              <a:spAutoFit/>
            </a:bodyPr>
            <a:lstStyle/>
            <a:p>
              <a:pPr algn="l"/>
              <a:r>
                <a:rPr lang="en-US" sz="232" spc="0" baseline="0" dirty="0">
                  <a:solidFill>
                    <a:srgbClr val="231F20"/>
                  </a:solidFill>
                  <a:latin typeface="FranklinGothicITCbyBT-Book"/>
                  <a:sym typeface="FranklinGothicITCbyBT-Book"/>
                  <a:rtl val="0"/>
                </a:rPr>
                <a:t> </a:t>
              </a:r>
            </a:p>
          </p:txBody>
        </p:sp>
        <p:sp>
          <p:nvSpPr>
            <p:cNvPr id="525" name="TextBox 524">
              <a:extLst>
                <a:ext uri="{FF2B5EF4-FFF2-40B4-BE49-F238E27FC236}">
                  <a16:creationId xmlns:a16="http://schemas.microsoft.com/office/drawing/2014/main" id="{2A358A80-128C-3A4D-A005-317BDC9694B8}"/>
                </a:ext>
              </a:extLst>
            </p:cNvPr>
            <p:cNvSpPr txBox="1"/>
            <p:nvPr/>
          </p:nvSpPr>
          <p:spPr>
            <a:xfrm>
              <a:off x="8481059" y="6372542"/>
              <a:ext cx="271334" cy="120915"/>
            </a:xfrm>
            <a:prstGeom prst="rect">
              <a:avLst/>
            </a:prstGeom>
            <a:noFill/>
          </p:spPr>
          <p:txBody>
            <a:bodyPr wrap="none" rtlCol="0">
              <a:spAutoFit/>
            </a:bodyPr>
            <a:lstStyle/>
            <a:p>
              <a:pPr algn="l"/>
              <a:r>
                <a:rPr lang="en-US" sz="232" spc="0" baseline="0" dirty="0">
                  <a:solidFill>
                    <a:srgbClr val="231F20"/>
                  </a:solidFill>
                  <a:latin typeface="FranklinGothicITCbyBT-Book"/>
                  <a:sym typeface="FranklinGothicITCbyBT-Book"/>
                  <a:rtl val="0"/>
                </a:rPr>
                <a:t>reflects</a:t>
              </a:r>
            </a:p>
          </p:txBody>
        </p:sp>
        <p:sp>
          <p:nvSpPr>
            <p:cNvPr id="526" name="TextBox 525">
              <a:extLst>
                <a:ext uri="{FF2B5EF4-FFF2-40B4-BE49-F238E27FC236}">
                  <a16:creationId xmlns:a16="http://schemas.microsoft.com/office/drawing/2014/main" id="{AA6EBC86-8F69-964F-9F4F-412EEDEC938E}"/>
                </a:ext>
              </a:extLst>
            </p:cNvPr>
            <p:cNvSpPr txBox="1"/>
            <p:nvPr/>
          </p:nvSpPr>
          <p:spPr>
            <a:xfrm>
              <a:off x="8572757" y="6372542"/>
              <a:ext cx="192708" cy="120915"/>
            </a:xfrm>
            <a:prstGeom prst="rect">
              <a:avLst/>
            </a:prstGeom>
            <a:noFill/>
          </p:spPr>
          <p:txBody>
            <a:bodyPr wrap="none" rtlCol="0">
              <a:spAutoFit/>
            </a:bodyPr>
            <a:lstStyle/>
            <a:p>
              <a:pPr algn="l"/>
              <a:r>
                <a:rPr lang="en-US" sz="232" spc="0" baseline="0" dirty="0">
                  <a:solidFill>
                    <a:srgbClr val="231F20"/>
                  </a:solidFill>
                  <a:latin typeface="FranklinGothicITCbyBT-Book"/>
                  <a:sym typeface="FranklinGothicITCbyBT-Book"/>
                  <a:rtl val="0"/>
                </a:rPr>
                <a:t> </a:t>
              </a:r>
            </a:p>
          </p:txBody>
        </p:sp>
        <p:sp>
          <p:nvSpPr>
            <p:cNvPr id="527" name="TextBox 526">
              <a:extLst>
                <a:ext uri="{FF2B5EF4-FFF2-40B4-BE49-F238E27FC236}">
                  <a16:creationId xmlns:a16="http://schemas.microsoft.com/office/drawing/2014/main" id="{83A7179D-7EC6-F446-B23A-D893FBD69801}"/>
                </a:ext>
              </a:extLst>
            </p:cNvPr>
            <p:cNvSpPr txBox="1"/>
            <p:nvPr/>
          </p:nvSpPr>
          <p:spPr>
            <a:xfrm>
              <a:off x="8581012" y="6372542"/>
              <a:ext cx="232021" cy="120915"/>
            </a:xfrm>
            <a:prstGeom prst="rect">
              <a:avLst/>
            </a:prstGeom>
            <a:noFill/>
          </p:spPr>
          <p:txBody>
            <a:bodyPr wrap="none" rtlCol="0">
              <a:spAutoFit/>
            </a:bodyPr>
            <a:lstStyle/>
            <a:p>
              <a:pPr algn="l"/>
              <a:r>
                <a:rPr lang="en-US" sz="232" spc="0" baseline="0" dirty="0">
                  <a:solidFill>
                    <a:srgbClr val="231F20"/>
                  </a:solidFill>
                  <a:latin typeface="FranklinGothicITCbyBT-Book"/>
                  <a:sym typeface="FranklinGothicITCbyBT-Book"/>
                  <a:rtl val="0"/>
                </a:rPr>
                <a:t>the</a:t>
              </a:r>
            </a:p>
          </p:txBody>
        </p:sp>
        <p:sp>
          <p:nvSpPr>
            <p:cNvPr id="528" name="TextBox 527">
              <a:extLst>
                <a:ext uri="{FF2B5EF4-FFF2-40B4-BE49-F238E27FC236}">
                  <a16:creationId xmlns:a16="http://schemas.microsoft.com/office/drawing/2014/main" id="{079C29A1-6017-D847-A2D2-06093D25D095}"/>
                </a:ext>
              </a:extLst>
            </p:cNvPr>
            <p:cNvSpPr txBox="1"/>
            <p:nvPr/>
          </p:nvSpPr>
          <p:spPr>
            <a:xfrm>
              <a:off x="8621505" y="6372542"/>
              <a:ext cx="192708" cy="120915"/>
            </a:xfrm>
            <a:prstGeom prst="rect">
              <a:avLst/>
            </a:prstGeom>
            <a:noFill/>
          </p:spPr>
          <p:txBody>
            <a:bodyPr wrap="none" rtlCol="0">
              <a:spAutoFit/>
            </a:bodyPr>
            <a:lstStyle/>
            <a:p>
              <a:pPr algn="l"/>
              <a:r>
                <a:rPr lang="en-US" sz="232" spc="0" baseline="0" dirty="0">
                  <a:solidFill>
                    <a:srgbClr val="231F20"/>
                  </a:solidFill>
                  <a:latin typeface="FranklinGothicITCbyBT-Book"/>
                  <a:sym typeface="FranklinGothicITCbyBT-Book"/>
                  <a:rtl val="0"/>
                </a:rPr>
                <a:t> </a:t>
              </a:r>
            </a:p>
          </p:txBody>
        </p:sp>
        <p:sp>
          <p:nvSpPr>
            <p:cNvPr id="529" name="TextBox 528">
              <a:extLst>
                <a:ext uri="{FF2B5EF4-FFF2-40B4-BE49-F238E27FC236}">
                  <a16:creationId xmlns:a16="http://schemas.microsoft.com/office/drawing/2014/main" id="{61BEB7A6-8052-B543-B4EE-675998A21B20}"/>
                </a:ext>
              </a:extLst>
            </p:cNvPr>
            <p:cNvSpPr txBox="1"/>
            <p:nvPr/>
          </p:nvSpPr>
          <p:spPr>
            <a:xfrm>
              <a:off x="8629662" y="6372542"/>
              <a:ext cx="241849" cy="120915"/>
            </a:xfrm>
            <a:prstGeom prst="rect">
              <a:avLst/>
            </a:prstGeom>
            <a:noFill/>
          </p:spPr>
          <p:txBody>
            <a:bodyPr wrap="none" rtlCol="0">
              <a:spAutoFit/>
            </a:bodyPr>
            <a:lstStyle/>
            <a:p>
              <a:pPr algn="l"/>
              <a:r>
                <a:rPr lang="en-US" sz="232" spc="0" baseline="0" dirty="0">
                  <a:solidFill>
                    <a:srgbClr val="231F20"/>
                  </a:solidFill>
                  <a:latin typeface="FranklinGothicITCbyBT-Book"/>
                  <a:sym typeface="FranklinGothicITCbyBT-Book"/>
                  <a:rtl val="0"/>
                </a:rPr>
                <a:t>views</a:t>
              </a:r>
            </a:p>
          </p:txBody>
        </p:sp>
        <p:sp>
          <p:nvSpPr>
            <p:cNvPr id="530" name="TextBox 529">
              <a:extLst>
                <a:ext uri="{FF2B5EF4-FFF2-40B4-BE49-F238E27FC236}">
                  <a16:creationId xmlns:a16="http://schemas.microsoft.com/office/drawing/2014/main" id="{6F6934E8-C3CD-0C46-9699-011DD7625A96}"/>
                </a:ext>
              </a:extLst>
            </p:cNvPr>
            <p:cNvSpPr txBox="1"/>
            <p:nvPr/>
          </p:nvSpPr>
          <p:spPr>
            <a:xfrm>
              <a:off x="8696986" y="6372542"/>
              <a:ext cx="192708" cy="120915"/>
            </a:xfrm>
            <a:prstGeom prst="rect">
              <a:avLst/>
            </a:prstGeom>
            <a:noFill/>
          </p:spPr>
          <p:txBody>
            <a:bodyPr wrap="none" rtlCol="0">
              <a:spAutoFit/>
            </a:bodyPr>
            <a:lstStyle/>
            <a:p>
              <a:pPr algn="l"/>
              <a:r>
                <a:rPr lang="en-US" sz="232" spc="0" baseline="0" dirty="0">
                  <a:solidFill>
                    <a:srgbClr val="231F20"/>
                  </a:solidFill>
                  <a:latin typeface="FranklinGothicITCbyBT-Book"/>
                  <a:sym typeface="FranklinGothicITCbyBT-Book"/>
                  <a:rtl val="0"/>
                </a:rPr>
                <a:t> </a:t>
              </a:r>
            </a:p>
          </p:txBody>
        </p:sp>
        <p:sp>
          <p:nvSpPr>
            <p:cNvPr id="531" name="TextBox 530">
              <a:extLst>
                <a:ext uri="{FF2B5EF4-FFF2-40B4-BE49-F238E27FC236}">
                  <a16:creationId xmlns:a16="http://schemas.microsoft.com/office/drawing/2014/main" id="{B50868CF-597E-EF47-B18C-E4AEC7BCF13C}"/>
                </a:ext>
              </a:extLst>
            </p:cNvPr>
            <p:cNvSpPr txBox="1"/>
            <p:nvPr/>
          </p:nvSpPr>
          <p:spPr>
            <a:xfrm>
              <a:off x="8705143" y="6372542"/>
              <a:ext cx="232021" cy="120915"/>
            </a:xfrm>
            <a:prstGeom prst="rect">
              <a:avLst/>
            </a:prstGeom>
            <a:noFill/>
          </p:spPr>
          <p:txBody>
            <a:bodyPr wrap="none" rtlCol="0">
              <a:spAutoFit/>
            </a:bodyPr>
            <a:lstStyle/>
            <a:p>
              <a:pPr algn="l"/>
              <a:r>
                <a:rPr lang="en-US" sz="232" spc="0" baseline="0" dirty="0">
                  <a:solidFill>
                    <a:srgbClr val="231F20"/>
                  </a:solidFill>
                  <a:latin typeface="FranklinGothicITCbyBT-Book"/>
                  <a:sym typeface="FranklinGothicITCbyBT-Book"/>
                  <a:rtl val="0"/>
                </a:rPr>
                <a:t>only</a:t>
              </a:r>
            </a:p>
          </p:txBody>
        </p:sp>
        <p:sp>
          <p:nvSpPr>
            <p:cNvPr id="532" name="TextBox 531">
              <a:extLst>
                <a:ext uri="{FF2B5EF4-FFF2-40B4-BE49-F238E27FC236}">
                  <a16:creationId xmlns:a16="http://schemas.microsoft.com/office/drawing/2014/main" id="{07E517CE-8BB4-B948-94D9-54AC13ED71A7}"/>
                </a:ext>
              </a:extLst>
            </p:cNvPr>
            <p:cNvSpPr txBox="1"/>
            <p:nvPr/>
          </p:nvSpPr>
          <p:spPr>
            <a:xfrm>
              <a:off x="8755661" y="6372542"/>
              <a:ext cx="192708" cy="120915"/>
            </a:xfrm>
            <a:prstGeom prst="rect">
              <a:avLst/>
            </a:prstGeom>
            <a:noFill/>
          </p:spPr>
          <p:txBody>
            <a:bodyPr wrap="none" rtlCol="0">
              <a:spAutoFit/>
            </a:bodyPr>
            <a:lstStyle/>
            <a:p>
              <a:pPr algn="l"/>
              <a:r>
                <a:rPr lang="en-US" sz="232" spc="0" baseline="0" dirty="0">
                  <a:solidFill>
                    <a:srgbClr val="231F20"/>
                  </a:solidFill>
                  <a:latin typeface="FranklinGothicITCbyBT-Book"/>
                  <a:sym typeface="FranklinGothicITCbyBT-Book"/>
                  <a:rtl val="0"/>
                </a:rPr>
                <a:t> </a:t>
              </a:r>
            </a:p>
          </p:txBody>
        </p:sp>
        <p:sp>
          <p:nvSpPr>
            <p:cNvPr id="533" name="TextBox 532">
              <a:extLst>
                <a:ext uri="{FF2B5EF4-FFF2-40B4-BE49-F238E27FC236}">
                  <a16:creationId xmlns:a16="http://schemas.microsoft.com/office/drawing/2014/main" id="{3185CEAD-1D12-E346-8715-2E4610CF540C}"/>
                </a:ext>
              </a:extLst>
            </p:cNvPr>
            <p:cNvSpPr txBox="1"/>
            <p:nvPr/>
          </p:nvSpPr>
          <p:spPr>
            <a:xfrm>
              <a:off x="8763916" y="6372542"/>
              <a:ext cx="212364" cy="120915"/>
            </a:xfrm>
            <a:prstGeom prst="rect">
              <a:avLst/>
            </a:prstGeom>
            <a:noFill/>
          </p:spPr>
          <p:txBody>
            <a:bodyPr wrap="none" rtlCol="0">
              <a:spAutoFit/>
            </a:bodyPr>
            <a:lstStyle/>
            <a:p>
              <a:pPr algn="l"/>
              <a:r>
                <a:rPr lang="en-US" sz="232" spc="0" baseline="0" dirty="0">
                  <a:solidFill>
                    <a:srgbClr val="231F20"/>
                  </a:solidFill>
                  <a:latin typeface="FranklinGothicITCbyBT-Book"/>
                  <a:sym typeface="FranklinGothicITCbyBT-Book"/>
                  <a:rtl val="0"/>
                </a:rPr>
                <a:t>of</a:t>
              </a:r>
            </a:p>
          </p:txBody>
        </p:sp>
        <p:sp>
          <p:nvSpPr>
            <p:cNvPr id="534" name="TextBox 533">
              <a:extLst>
                <a:ext uri="{FF2B5EF4-FFF2-40B4-BE49-F238E27FC236}">
                  <a16:creationId xmlns:a16="http://schemas.microsoft.com/office/drawing/2014/main" id="{B88A0817-EC53-F84A-8E25-A5F23D01C53A}"/>
                </a:ext>
              </a:extLst>
            </p:cNvPr>
            <p:cNvSpPr txBox="1"/>
            <p:nvPr/>
          </p:nvSpPr>
          <p:spPr>
            <a:xfrm>
              <a:off x="8787799" y="6372542"/>
              <a:ext cx="192708" cy="120915"/>
            </a:xfrm>
            <a:prstGeom prst="rect">
              <a:avLst/>
            </a:prstGeom>
            <a:noFill/>
          </p:spPr>
          <p:txBody>
            <a:bodyPr wrap="none" rtlCol="0">
              <a:spAutoFit/>
            </a:bodyPr>
            <a:lstStyle/>
            <a:p>
              <a:pPr algn="l"/>
              <a:r>
                <a:rPr lang="en-US" sz="232" spc="0" baseline="0" dirty="0">
                  <a:solidFill>
                    <a:srgbClr val="231F20"/>
                  </a:solidFill>
                  <a:latin typeface="FranklinGothicITCbyBT-Book"/>
                  <a:sym typeface="FranklinGothicITCbyBT-Book"/>
                  <a:rtl val="0"/>
                </a:rPr>
                <a:t> </a:t>
              </a:r>
            </a:p>
          </p:txBody>
        </p:sp>
        <p:sp>
          <p:nvSpPr>
            <p:cNvPr id="535" name="TextBox 534">
              <a:extLst>
                <a:ext uri="{FF2B5EF4-FFF2-40B4-BE49-F238E27FC236}">
                  <a16:creationId xmlns:a16="http://schemas.microsoft.com/office/drawing/2014/main" id="{8EC3D5D4-3FEF-2D4E-A52B-97DA94921FED}"/>
                </a:ext>
              </a:extLst>
            </p:cNvPr>
            <p:cNvSpPr txBox="1"/>
            <p:nvPr/>
          </p:nvSpPr>
          <p:spPr>
            <a:xfrm>
              <a:off x="8796055" y="6372542"/>
              <a:ext cx="232021" cy="120915"/>
            </a:xfrm>
            <a:prstGeom prst="rect">
              <a:avLst/>
            </a:prstGeom>
            <a:noFill/>
          </p:spPr>
          <p:txBody>
            <a:bodyPr wrap="none" rtlCol="0">
              <a:spAutoFit/>
            </a:bodyPr>
            <a:lstStyle/>
            <a:p>
              <a:pPr algn="l"/>
              <a:r>
                <a:rPr lang="en-US" sz="232" spc="0" baseline="0" dirty="0">
                  <a:solidFill>
                    <a:srgbClr val="231F20"/>
                  </a:solidFill>
                  <a:latin typeface="FranklinGothicITCbyBT-Book"/>
                  <a:sym typeface="FranklinGothicITCbyBT-Book"/>
                  <a:rtl val="0"/>
                </a:rPr>
                <a:t>the</a:t>
              </a:r>
            </a:p>
          </p:txBody>
        </p:sp>
        <p:sp>
          <p:nvSpPr>
            <p:cNvPr id="536" name="TextBox 535">
              <a:extLst>
                <a:ext uri="{FF2B5EF4-FFF2-40B4-BE49-F238E27FC236}">
                  <a16:creationId xmlns:a16="http://schemas.microsoft.com/office/drawing/2014/main" id="{E217C292-75AD-3449-8069-7E9DA7A08C7C}"/>
                </a:ext>
              </a:extLst>
            </p:cNvPr>
            <p:cNvSpPr txBox="1"/>
            <p:nvPr/>
          </p:nvSpPr>
          <p:spPr>
            <a:xfrm>
              <a:off x="8836547" y="6372542"/>
              <a:ext cx="192708" cy="120915"/>
            </a:xfrm>
            <a:prstGeom prst="rect">
              <a:avLst/>
            </a:prstGeom>
            <a:noFill/>
          </p:spPr>
          <p:txBody>
            <a:bodyPr wrap="none" rtlCol="0">
              <a:spAutoFit/>
            </a:bodyPr>
            <a:lstStyle/>
            <a:p>
              <a:pPr algn="l"/>
              <a:r>
                <a:rPr lang="en-US" sz="232" spc="0" baseline="0" dirty="0">
                  <a:solidFill>
                    <a:srgbClr val="231F20"/>
                  </a:solidFill>
                  <a:latin typeface="FranklinGothicITCbyBT-Book"/>
                  <a:sym typeface="FranklinGothicITCbyBT-Book"/>
                  <a:rtl val="0"/>
                </a:rPr>
                <a:t> </a:t>
              </a:r>
            </a:p>
          </p:txBody>
        </p:sp>
        <p:sp>
          <p:nvSpPr>
            <p:cNvPr id="537" name="TextBox 536">
              <a:extLst>
                <a:ext uri="{FF2B5EF4-FFF2-40B4-BE49-F238E27FC236}">
                  <a16:creationId xmlns:a16="http://schemas.microsoft.com/office/drawing/2014/main" id="{F18C8B84-BD70-2946-A06B-95098631ED17}"/>
                </a:ext>
              </a:extLst>
            </p:cNvPr>
            <p:cNvSpPr txBox="1"/>
            <p:nvPr/>
          </p:nvSpPr>
          <p:spPr>
            <a:xfrm>
              <a:off x="8844803" y="6372542"/>
              <a:ext cx="281162" cy="120915"/>
            </a:xfrm>
            <a:prstGeom prst="rect">
              <a:avLst/>
            </a:prstGeom>
            <a:noFill/>
          </p:spPr>
          <p:txBody>
            <a:bodyPr wrap="none" rtlCol="0">
              <a:spAutoFit/>
            </a:bodyPr>
            <a:lstStyle/>
            <a:p>
              <a:pPr algn="l"/>
              <a:r>
                <a:rPr lang="en-US" sz="232" spc="0" baseline="0" dirty="0">
                  <a:solidFill>
                    <a:srgbClr val="231F20"/>
                  </a:solidFill>
                  <a:latin typeface="FranklinGothicITCbyBT-Book"/>
                  <a:sym typeface="FranklinGothicITCbyBT-Book"/>
                  <a:rtl val="0"/>
                </a:rPr>
                <a:t>author, </a:t>
              </a:r>
            </a:p>
          </p:txBody>
        </p:sp>
        <p:sp>
          <p:nvSpPr>
            <p:cNvPr id="538" name="TextBox 537">
              <a:extLst>
                <a:ext uri="{FF2B5EF4-FFF2-40B4-BE49-F238E27FC236}">
                  <a16:creationId xmlns:a16="http://schemas.microsoft.com/office/drawing/2014/main" id="{5638B04D-0FFA-6B4C-A3B9-21730EF966DC}"/>
                </a:ext>
              </a:extLst>
            </p:cNvPr>
            <p:cNvSpPr txBox="1"/>
            <p:nvPr/>
          </p:nvSpPr>
          <p:spPr>
            <a:xfrm>
              <a:off x="8107388" y="6408011"/>
              <a:ext cx="232021" cy="120915"/>
            </a:xfrm>
            <a:prstGeom prst="rect">
              <a:avLst/>
            </a:prstGeom>
            <a:noFill/>
          </p:spPr>
          <p:txBody>
            <a:bodyPr wrap="none" rtlCol="0">
              <a:spAutoFit/>
            </a:bodyPr>
            <a:lstStyle/>
            <a:p>
              <a:pPr algn="l"/>
              <a:r>
                <a:rPr lang="en-US" sz="232" spc="0" baseline="0" dirty="0">
                  <a:solidFill>
                    <a:srgbClr val="231F20"/>
                  </a:solidFill>
                  <a:latin typeface="FranklinGothicITCbyBT-Book"/>
                  <a:sym typeface="FranklinGothicITCbyBT-Book"/>
                  <a:rtl val="0"/>
                </a:rPr>
                <a:t>and</a:t>
              </a:r>
            </a:p>
          </p:txBody>
        </p:sp>
        <p:sp>
          <p:nvSpPr>
            <p:cNvPr id="539" name="TextBox 538">
              <a:extLst>
                <a:ext uri="{FF2B5EF4-FFF2-40B4-BE49-F238E27FC236}">
                  <a16:creationId xmlns:a16="http://schemas.microsoft.com/office/drawing/2014/main" id="{E33058CB-9E86-7E4B-BDBE-AF662C3E765A}"/>
                </a:ext>
              </a:extLst>
            </p:cNvPr>
            <p:cNvSpPr txBox="1"/>
            <p:nvPr/>
          </p:nvSpPr>
          <p:spPr>
            <a:xfrm>
              <a:off x="8154466" y="6408011"/>
              <a:ext cx="192708" cy="120915"/>
            </a:xfrm>
            <a:prstGeom prst="rect">
              <a:avLst/>
            </a:prstGeom>
            <a:noFill/>
          </p:spPr>
          <p:txBody>
            <a:bodyPr wrap="none" rtlCol="0">
              <a:spAutoFit/>
            </a:bodyPr>
            <a:lstStyle/>
            <a:p>
              <a:pPr algn="l"/>
              <a:r>
                <a:rPr lang="en-US" sz="232" spc="0" baseline="0" dirty="0">
                  <a:solidFill>
                    <a:srgbClr val="231F20"/>
                  </a:solidFill>
                  <a:latin typeface="FranklinGothicITCbyBT-Book"/>
                  <a:sym typeface="FranklinGothicITCbyBT-Book"/>
                  <a:rtl val="0"/>
                </a:rPr>
                <a:t> </a:t>
              </a:r>
            </a:p>
          </p:txBody>
        </p:sp>
        <p:sp>
          <p:nvSpPr>
            <p:cNvPr id="540" name="TextBox 539">
              <a:extLst>
                <a:ext uri="{FF2B5EF4-FFF2-40B4-BE49-F238E27FC236}">
                  <a16:creationId xmlns:a16="http://schemas.microsoft.com/office/drawing/2014/main" id="{9DD7A780-D67A-7642-93AB-EA9327B6A323}"/>
                </a:ext>
              </a:extLst>
            </p:cNvPr>
            <p:cNvSpPr txBox="1"/>
            <p:nvPr/>
          </p:nvSpPr>
          <p:spPr>
            <a:xfrm>
              <a:off x="8162328" y="6408011"/>
              <a:ext cx="232021" cy="120915"/>
            </a:xfrm>
            <a:prstGeom prst="rect">
              <a:avLst/>
            </a:prstGeom>
            <a:noFill/>
          </p:spPr>
          <p:txBody>
            <a:bodyPr wrap="none" rtlCol="0">
              <a:spAutoFit/>
            </a:bodyPr>
            <a:lstStyle/>
            <a:p>
              <a:pPr algn="l"/>
              <a:r>
                <a:rPr lang="en-US" sz="232" spc="0" baseline="0" dirty="0">
                  <a:solidFill>
                    <a:srgbClr val="231F20"/>
                  </a:solidFill>
                  <a:latin typeface="FranklinGothicITCbyBT-Book"/>
                  <a:sym typeface="FranklinGothicITCbyBT-Book"/>
                  <a:rtl val="0"/>
                </a:rPr>
                <a:t>the</a:t>
              </a:r>
            </a:p>
          </p:txBody>
        </p:sp>
        <p:sp>
          <p:nvSpPr>
            <p:cNvPr id="541" name="TextBox 540">
              <a:extLst>
                <a:ext uri="{FF2B5EF4-FFF2-40B4-BE49-F238E27FC236}">
                  <a16:creationId xmlns:a16="http://schemas.microsoft.com/office/drawing/2014/main" id="{BE5DB005-4380-A845-8263-7A6A716E0EDF}"/>
                </a:ext>
              </a:extLst>
            </p:cNvPr>
            <p:cNvSpPr txBox="1"/>
            <p:nvPr/>
          </p:nvSpPr>
          <p:spPr>
            <a:xfrm>
              <a:off x="8202821" y="6408011"/>
              <a:ext cx="192708" cy="120915"/>
            </a:xfrm>
            <a:prstGeom prst="rect">
              <a:avLst/>
            </a:prstGeom>
            <a:noFill/>
          </p:spPr>
          <p:txBody>
            <a:bodyPr wrap="none" rtlCol="0">
              <a:spAutoFit/>
            </a:bodyPr>
            <a:lstStyle/>
            <a:p>
              <a:pPr algn="l"/>
              <a:r>
                <a:rPr lang="en-US" sz="232" spc="0" baseline="0" dirty="0">
                  <a:solidFill>
                    <a:srgbClr val="231F20"/>
                  </a:solidFill>
                  <a:latin typeface="FranklinGothicITCbyBT-Book"/>
                  <a:sym typeface="FranklinGothicITCbyBT-Book"/>
                  <a:rtl val="0"/>
                </a:rPr>
                <a:t> </a:t>
              </a:r>
            </a:p>
          </p:txBody>
        </p:sp>
        <p:sp>
          <p:nvSpPr>
            <p:cNvPr id="542" name="TextBox 541">
              <a:extLst>
                <a:ext uri="{FF2B5EF4-FFF2-40B4-BE49-F238E27FC236}">
                  <a16:creationId xmlns:a16="http://schemas.microsoft.com/office/drawing/2014/main" id="{CE85348E-9291-0E46-97E2-3D6B7868C893}"/>
                </a:ext>
              </a:extLst>
            </p:cNvPr>
            <p:cNvSpPr txBox="1"/>
            <p:nvPr/>
          </p:nvSpPr>
          <p:spPr>
            <a:xfrm>
              <a:off x="8210683" y="6408011"/>
              <a:ext cx="340132" cy="120915"/>
            </a:xfrm>
            <a:prstGeom prst="rect">
              <a:avLst/>
            </a:prstGeom>
            <a:noFill/>
          </p:spPr>
          <p:txBody>
            <a:bodyPr wrap="none" rtlCol="0">
              <a:spAutoFit/>
            </a:bodyPr>
            <a:lstStyle/>
            <a:p>
              <a:pPr algn="l"/>
              <a:r>
                <a:rPr lang="en-US" sz="232" spc="0" baseline="0" dirty="0">
                  <a:solidFill>
                    <a:srgbClr val="231F20"/>
                  </a:solidFill>
                  <a:latin typeface="FranklinGothicITCbyBT-Book"/>
                  <a:sym typeface="FranklinGothicITCbyBT-Book"/>
                  <a:rtl val="0"/>
                </a:rPr>
                <a:t>Commission</a:t>
              </a:r>
            </a:p>
          </p:txBody>
        </p:sp>
        <p:sp>
          <p:nvSpPr>
            <p:cNvPr id="543" name="TextBox 542">
              <a:extLst>
                <a:ext uri="{FF2B5EF4-FFF2-40B4-BE49-F238E27FC236}">
                  <a16:creationId xmlns:a16="http://schemas.microsoft.com/office/drawing/2014/main" id="{71C21118-F3C5-AF49-BF6A-E7F8F50AE265}"/>
                </a:ext>
              </a:extLst>
            </p:cNvPr>
            <p:cNvSpPr txBox="1"/>
            <p:nvPr/>
          </p:nvSpPr>
          <p:spPr>
            <a:xfrm>
              <a:off x="8364397" y="6408011"/>
              <a:ext cx="192708" cy="120915"/>
            </a:xfrm>
            <a:prstGeom prst="rect">
              <a:avLst/>
            </a:prstGeom>
            <a:noFill/>
          </p:spPr>
          <p:txBody>
            <a:bodyPr wrap="none" rtlCol="0">
              <a:spAutoFit/>
            </a:bodyPr>
            <a:lstStyle/>
            <a:p>
              <a:pPr algn="l"/>
              <a:r>
                <a:rPr lang="en-US" sz="232" spc="0" baseline="0" dirty="0">
                  <a:solidFill>
                    <a:srgbClr val="231F20"/>
                  </a:solidFill>
                  <a:latin typeface="FranklinGothicITCbyBT-Book"/>
                  <a:sym typeface="FranklinGothicITCbyBT-Book"/>
                  <a:rtl val="0"/>
                </a:rPr>
                <a:t> </a:t>
              </a:r>
            </a:p>
          </p:txBody>
        </p:sp>
        <p:sp>
          <p:nvSpPr>
            <p:cNvPr id="544" name="TextBox 543">
              <a:extLst>
                <a:ext uri="{FF2B5EF4-FFF2-40B4-BE49-F238E27FC236}">
                  <a16:creationId xmlns:a16="http://schemas.microsoft.com/office/drawing/2014/main" id="{828D4461-DEEC-5145-BF6C-C08FF47D95A7}"/>
                </a:ext>
              </a:extLst>
            </p:cNvPr>
            <p:cNvSpPr txBox="1"/>
            <p:nvPr/>
          </p:nvSpPr>
          <p:spPr>
            <a:xfrm>
              <a:off x="8372260" y="6408011"/>
              <a:ext cx="271334" cy="120915"/>
            </a:xfrm>
            <a:prstGeom prst="rect">
              <a:avLst/>
            </a:prstGeom>
            <a:noFill/>
          </p:spPr>
          <p:txBody>
            <a:bodyPr wrap="none" rtlCol="0">
              <a:spAutoFit/>
            </a:bodyPr>
            <a:lstStyle/>
            <a:p>
              <a:pPr algn="l"/>
              <a:r>
                <a:rPr lang="en-US" sz="232" spc="0" baseline="0" dirty="0">
                  <a:solidFill>
                    <a:srgbClr val="231F20"/>
                  </a:solidFill>
                  <a:latin typeface="FranklinGothicITCbyBT-Book"/>
                  <a:sym typeface="FranklinGothicITCbyBT-Book"/>
                  <a:rtl val="0"/>
                </a:rPr>
                <a:t>cannot</a:t>
              </a:r>
            </a:p>
          </p:txBody>
        </p:sp>
        <p:sp>
          <p:nvSpPr>
            <p:cNvPr id="545" name="TextBox 544">
              <a:extLst>
                <a:ext uri="{FF2B5EF4-FFF2-40B4-BE49-F238E27FC236}">
                  <a16:creationId xmlns:a16="http://schemas.microsoft.com/office/drawing/2014/main" id="{900F1780-A821-DC40-9CAA-CBD7713313CF}"/>
                </a:ext>
              </a:extLst>
            </p:cNvPr>
            <p:cNvSpPr txBox="1"/>
            <p:nvPr/>
          </p:nvSpPr>
          <p:spPr>
            <a:xfrm>
              <a:off x="8458552" y="6408011"/>
              <a:ext cx="192708" cy="120915"/>
            </a:xfrm>
            <a:prstGeom prst="rect">
              <a:avLst/>
            </a:prstGeom>
            <a:noFill/>
          </p:spPr>
          <p:txBody>
            <a:bodyPr wrap="none" rtlCol="0">
              <a:spAutoFit/>
            </a:bodyPr>
            <a:lstStyle/>
            <a:p>
              <a:pPr algn="l"/>
              <a:r>
                <a:rPr lang="en-US" sz="232" spc="0" baseline="0" dirty="0">
                  <a:solidFill>
                    <a:srgbClr val="231F20"/>
                  </a:solidFill>
                  <a:latin typeface="FranklinGothicITCbyBT-Book"/>
                  <a:sym typeface="FranklinGothicITCbyBT-Book"/>
                  <a:rtl val="0"/>
                </a:rPr>
                <a:t> </a:t>
              </a:r>
            </a:p>
          </p:txBody>
        </p:sp>
        <p:sp>
          <p:nvSpPr>
            <p:cNvPr id="546" name="TextBox 545">
              <a:extLst>
                <a:ext uri="{FF2B5EF4-FFF2-40B4-BE49-F238E27FC236}">
                  <a16:creationId xmlns:a16="http://schemas.microsoft.com/office/drawing/2014/main" id="{8073C9A1-A9E8-D949-8FFC-3C4C953DDBF2}"/>
                </a:ext>
              </a:extLst>
            </p:cNvPr>
            <p:cNvSpPr txBox="1"/>
            <p:nvPr/>
          </p:nvSpPr>
          <p:spPr>
            <a:xfrm>
              <a:off x="8466415" y="6408011"/>
              <a:ext cx="222193" cy="120915"/>
            </a:xfrm>
            <a:prstGeom prst="rect">
              <a:avLst/>
            </a:prstGeom>
            <a:noFill/>
          </p:spPr>
          <p:txBody>
            <a:bodyPr wrap="none" rtlCol="0">
              <a:spAutoFit/>
            </a:bodyPr>
            <a:lstStyle/>
            <a:p>
              <a:pPr algn="l"/>
              <a:r>
                <a:rPr lang="en-US" sz="232" spc="0" baseline="0" dirty="0">
                  <a:solidFill>
                    <a:srgbClr val="231F20"/>
                  </a:solidFill>
                  <a:latin typeface="FranklinGothicITCbyBT-Book"/>
                  <a:sym typeface="FranklinGothicITCbyBT-Book"/>
                  <a:rtl val="0"/>
                </a:rPr>
                <a:t>be</a:t>
              </a:r>
            </a:p>
          </p:txBody>
        </p:sp>
        <p:sp>
          <p:nvSpPr>
            <p:cNvPr id="547" name="TextBox 546">
              <a:extLst>
                <a:ext uri="{FF2B5EF4-FFF2-40B4-BE49-F238E27FC236}">
                  <a16:creationId xmlns:a16="http://schemas.microsoft.com/office/drawing/2014/main" id="{03D001A3-5004-8942-980C-ECBB59B4660A}"/>
                </a:ext>
              </a:extLst>
            </p:cNvPr>
            <p:cNvSpPr txBox="1"/>
            <p:nvPr/>
          </p:nvSpPr>
          <p:spPr>
            <a:xfrm>
              <a:off x="8497472" y="6408011"/>
              <a:ext cx="192708" cy="120915"/>
            </a:xfrm>
            <a:prstGeom prst="rect">
              <a:avLst/>
            </a:prstGeom>
            <a:noFill/>
          </p:spPr>
          <p:txBody>
            <a:bodyPr wrap="none" rtlCol="0">
              <a:spAutoFit/>
            </a:bodyPr>
            <a:lstStyle/>
            <a:p>
              <a:pPr algn="l"/>
              <a:r>
                <a:rPr lang="en-US" sz="232" spc="0" baseline="0" dirty="0">
                  <a:solidFill>
                    <a:srgbClr val="231F20"/>
                  </a:solidFill>
                  <a:latin typeface="FranklinGothicITCbyBT-Book"/>
                  <a:sym typeface="FranklinGothicITCbyBT-Book"/>
                  <a:rtl val="0"/>
                </a:rPr>
                <a:t> </a:t>
              </a:r>
            </a:p>
          </p:txBody>
        </p:sp>
        <p:sp>
          <p:nvSpPr>
            <p:cNvPr id="548" name="TextBox 547">
              <a:extLst>
                <a:ext uri="{FF2B5EF4-FFF2-40B4-BE49-F238E27FC236}">
                  <a16:creationId xmlns:a16="http://schemas.microsoft.com/office/drawing/2014/main" id="{606ACBA8-3023-FC4D-9581-F6529BE3F158}"/>
                </a:ext>
              </a:extLst>
            </p:cNvPr>
            <p:cNvSpPr txBox="1"/>
            <p:nvPr/>
          </p:nvSpPr>
          <p:spPr>
            <a:xfrm>
              <a:off x="8505335" y="6408011"/>
              <a:ext cx="241849" cy="120915"/>
            </a:xfrm>
            <a:prstGeom prst="rect">
              <a:avLst/>
            </a:prstGeom>
            <a:noFill/>
          </p:spPr>
          <p:txBody>
            <a:bodyPr wrap="none" rtlCol="0">
              <a:spAutoFit/>
            </a:bodyPr>
            <a:lstStyle/>
            <a:p>
              <a:pPr algn="l"/>
              <a:r>
                <a:rPr lang="en-US" sz="232" spc="0" baseline="0" dirty="0">
                  <a:solidFill>
                    <a:srgbClr val="231F20"/>
                  </a:solidFill>
                  <a:latin typeface="FranklinGothicITCbyBT-Book"/>
                  <a:sym typeface="FranklinGothicITCbyBT-Book"/>
                  <a:rtl val="0"/>
                </a:rPr>
                <a:t>held</a:t>
              </a:r>
            </a:p>
          </p:txBody>
        </p:sp>
        <p:sp>
          <p:nvSpPr>
            <p:cNvPr id="549" name="TextBox 548">
              <a:extLst>
                <a:ext uri="{FF2B5EF4-FFF2-40B4-BE49-F238E27FC236}">
                  <a16:creationId xmlns:a16="http://schemas.microsoft.com/office/drawing/2014/main" id="{7BAA5B2D-F9FE-F343-BBF1-918AF2A5ECCF}"/>
                </a:ext>
              </a:extLst>
            </p:cNvPr>
            <p:cNvSpPr txBox="1"/>
            <p:nvPr/>
          </p:nvSpPr>
          <p:spPr>
            <a:xfrm>
              <a:off x="8558997" y="6408011"/>
              <a:ext cx="192708" cy="120915"/>
            </a:xfrm>
            <a:prstGeom prst="rect">
              <a:avLst/>
            </a:prstGeom>
            <a:noFill/>
          </p:spPr>
          <p:txBody>
            <a:bodyPr wrap="none" rtlCol="0">
              <a:spAutoFit/>
            </a:bodyPr>
            <a:lstStyle/>
            <a:p>
              <a:pPr algn="l"/>
              <a:r>
                <a:rPr lang="en-US" sz="232" spc="0" baseline="0" dirty="0">
                  <a:solidFill>
                    <a:srgbClr val="231F20"/>
                  </a:solidFill>
                  <a:latin typeface="FranklinGothicITCbyBT-Book"/>
                  <a:sym typeface="FranklinGothicITCbyBT-Book"/>
                  <a:rtl val="0"/>
                </a:rPr>
                <a:t> </a:t>
              </a:r>
            </a:p>
          </p:txBody>
        </p:sp>
        <p:sp>
          <p:nvSpPr>
            <p:cNvPr id="550" name="TextBox 549">
              <a:extLst>
                <a:ext uri="{FF2B5EF4-FFF2-40B4-BE49-F238E27FC236}">
                  <a16:creationId xmlns:a16="http://schemas.microsoft.com/office/drawing/2014/main" id="{D31E2571-A465-834A-A1AE-9B2BA6E4E7A0}"/>
                </a:ext>
              </a:extLst>
            </p:cNvPr>
            <p:cNvSpPr txBox="1"/>
            <p:nvPr/>
          </p:nvSpPr>
          <p:spPr>
            <a:xfrm>
              <a:off x="8566860" y="6408011"/>
              <a:ext cx="330304" cy="120915"/>
            </a:xfrm>
            <a:prstGeom prst="rect">
              <a:avLst/>
            </a:prstGeom>
            <a:noFill/>
          </p:spPr>
          <p:txBody>
            <a:bodyPr wrap="none" rtlCol="0">
              <a:spAutoFit/>
            </a:bodyPr>
            <a:lstStyle/>
            <a:p>
              <a:pPr algn="l"/>
              <a:r>
                <a:rPr lang="en-US" sz="232" spc="0" baseline="0" dirty="0">
                  <a:solidFill>
                    <a:srgbClr val="231F20"/>
                  </a:solidFill>
                  <a:latin typeface="FranklinGothicITCbyBT-Book"/>
                  <a:sym typeface="FranklinGothicITCbyBT-Book"/>
                  <a:rtl val="0"/>
                </a:rPr>
                <a:t>responsible</a:t>
              </a:r>
            </a:p>
          </p:txBody>
        </p:sp>
        <p:sp>
          <p:nvSpPr>
            <p:cNvPr id="551" name="TextBox 550">
              <a:extLst>
                <a:ext uri="{FF2B5EF4-FFF2-40B4-BE49-F238E27FC236}">
                  <a16:creationId xmlns:a16="http://schemas.microsoft.com/office/drawing/2014/main" id="{ADEF3A70-4E6B-1245-9C11-C5ABC910902B}"/>
                </a:ext>
              </a:extLst>
            </p:cNvPr>
            <p:cNvSpPr txBox="1"/>
            <p:nvPr/>
          </p:nvSpPr>
          <p:spPr>
            <a:xfrm>
              <a:off x="8709763" y="6408011"/>
              <a:ext cx="192708" cy="120915"/>
            </a:xfrm>
            <a:prstGeom prst="rect">
              <a:avLst/>
            </a:prstGeom>
            <a:noFill/>
          </p:spPr>
          <p:txBody>
            <a:bodyPr wrap="none" rtlCol="0">
              <a:spAutoFit/>
            </a:bodyPr>
            <a:lstStyle/>
            <a:p>
              <a:pPr algn="l"/>
              <a:r>
                <a:rPr lang="en-US" sz="232" spc="0" baseline="0" dirty="0">
                  <a:solidFill>
                    <a:srgbClr val="231F20"/>
                  </a:solidFill>
                  <a:latin typeface="FranklinGothicITCbyBT-Book"/>
                  <a:sym typeface="FranklinGothicITCbyBT-Book"/>
                  <a:rtl val="0"/>
                </a:rPr>
                <a:t> </a:t>
              </a:r>
            </a:p>
          </p:txBody>
        </p:sp>
        <p:sp>
          <p:nvSpPr>
            <p:cNvPr id="552" name="TextBox 551">
              <a:extLst>
                <a:ext uri="{FF2B5EF4-FFF2-40B4-BE49-F238E27FC236}">
                  <a16:creationId xmlns:a16="http://schemas.microsoft.com/office/drawing/2014/main" id="{A5EA33C9-D0BC-8F43-9581-28509EFFE003}"/>
                </a:ext>
              </a:extLst>
            </p:cNvPr>
            <p:cNvSpPr txBox="1"/>
            <p:nvPr/>
          </p:nvSpPr>
          <p:spPr>
            <a:xfrm>
              <a:off x="8717625" y="6408011"/>
              <a:ext cx="212364" cy="120915"/>
            </a:xfrm>
            <a:prstGeom prst="rect">
              <a:avLst/>
            </a:prstGeom>
            <a:noFill/>
          </p:spPr>
          <p:txBody>
            <a:bodyPr wrap="none" rtlCol="0">
              <a:spAutoFit/>
            </a:bodyPr>
            <a:lstStyle/>
            <a:p>
              <a:pPr algn="l"/>
              <a:r>
                <a:rPr lang="en-US" sz="232" spc="0" baseline="0" dirty="0">
                  <a:solidFill>
                    <a:srgbClr val="231F20"/>
                  </a:solidFill>
                  <a:latin typeface="FranklinGothicITCbyBT-Book"/>
                  <a:sym typeface="FranklinGothicITCbyBT-Book"/>
                  <a:rtl val="0"/>
                </a:rPr>
                <a:t>for</a:t>
              </a:r>
            </a:p>
          </p:txBody>
        </p:sp>
        <p:sp>
          <p:nvSpPr>
            <p:cNvPr id="553" name="TextBox 552">
              <a:extLst>
                <a:ext uri="{FF2B5EF4-FFF2-40B4-BE49-F238E27FC236}">
                  <a16:creationId xmlns:a16="http://schemas.microsoft.com/office/drawing/2014/main" id="{89BB88FE-E7F7-E34C-8B32-91AEE8413E3B}"/>
                </a:ext>
              </a:extLst>
            </p:cNvPr>
            <p:cNvSpPr txBox="1"/>
            <p:nvPr/>
          </p:nvSpPr>
          <p:spPr>
            <a:xfrm>
              <a:off x="8750648" y="6408011"/>
              <a:ext cx="192708" cy="120915"/>
            </a:xfrm>
            <a:prstGeom prst="rect">
              <a:avLst/>
            </a:prstGeom>
            <a:noFill/>
          </p:spPr>
          <p:txBody>
            <a:bodyPr wrap="none" rtlCol="0">
              <a:spAutoFit/>
            </a:bodyPr>
            <a:lstStyle/>
            <a:p>
              <a:pPr algn="l"/>
              <a:r>
                <a:rPr lang="en-US" sz="232" spc="0" baseline="0" dirty="0">
                  <a:solidFill>
                    <a:srgbClr val="231F20"/>
                  </a:solidFill>
                  <a:latin typeface="FranklinGothicITCbyBT-Book"/>
                  <a:sym typeface="FranklinGothicITCbyBT-Book"/>
                  <a:rtl val="0"/>
                </a:rPr>
                <a:t> </a:t>
              </a:r>
            </a:p>
          </p:txBody>
        </p:sp>
        <p:sp>
          <p:nvSpPr>
            <p:cNvPr id="554" name="TextBox 553">
              <a:extLst>
                <a:ext uri="{FF2B5EF4-FFF2-40B4-BE49-F238E27FC236}">
                  <a16:creationId xmlns:a16="http://schemas.microsoft.com/office/drawing/2014/main" id="{BC46F9DC-7266-BF45-82D4-9333A48E3ECB}"/>
                </a:ext>
              </a:extLst>
            </p:cNvPr>
            <p:cNvSpPr txBox="1"/>
            <p:nvPr/>
          </p:nvSpPr>
          <p:spPr>
            <a:xfrm>
              <a:off x="8758511" y="6408011"/>
              <a:ext cx="222193" cy="120915"/>
            </a:xfrm>
            <a:prstGeom prst="rect">
              <a:avLst/>
            </a:prstGeom>
            <a:noFill/>
          </p:spPr>
          <p:txBody>
            <a:bodyPr wrap="none" rtlCol="0">
              <a:spAutoFit/>
            </a:bodyPr>
            <a:lstStyle/>
            <a:p>
              <a:pPr algn="l"/>
              <a:r>
                <a:rPr lang="en-US" sz="232" spc="0" baseline="0" dirty="0">
                  <a:solidFill>
                    <a:srgbClr val="231F20"/>
                  </a:solidFill>
                  <a:latin typeface="FranklinGothicITCbyBT-Book"/>
                  <a:sym typeface="FranklinGothicITCbyBT-Book"/>
                  <a:rtl val="0"/>
                </a:rPr>
                <a:t>any</a:t>
              </a:r>
            </a:p>
          </p:txBody>
        </p:sp>
        <p:sp>
          <p:nvSpPr>
            <p:cNvPr id="555" name="TextBox 554">
              <a:extLst>
                <a:ext uri="{FF2B5EF4-FFF2-40B4-BE49-F238E27FC236}">
                  <a16:creationId xmlns:a16="http://schemas.microsoft.com/office/drawing/2014/main" id="{8A1B32C0-816A-0B49-AC97-007A70EA5A51}"/>
                </a:ext>
              </a:extLst>
            </p:cNvPr>
            <p:cNvSpPr txBox="1"/>
            <p:nvPr/>
          </p:nvSpPr>
          <p:spPr>
            <a:xfrm>
              <a:off x="8802345" y="6408011"/>
              <a:ext cx="192708" cy="120915"/>
            </a:xfrm>
            <a:prstGeom prst="rect">
              <a:avLst/>
            </a:prstGeom>
            <a:noFill/>
          </p:spPr>
          <p:txBody>
            <a:bodyPr wrap="none" rtlCol="0">
              <a:spAutoFit/>
            </a:bodyPr>
            <a:lstStyle/>
            <a:p>
              <a:pPr algn="l"/>
              <a:r>
                <a:rPr lang="en-US" sz="232" spc="0" baseline="0" dirty="0">
                  <a:solidFill>
                    <a:srgbClr val="231F20"/>
                  </a:solidFill>
                  <a:latin typeface="FranklinGothicITCbyBT-Book"/>
                  <a:sym typeface="FranklinGothicITCbyBT-Book"/>
                  <a:rtl val="0"/>
                </a:rPr>
                <a:t> </a:t>
              </a:r>
            </a:p>
          </p:txBody>
        </p:sp>
        <p:sp>
          <p:nvSpPr>
            <p:cNvPr id="556" name="TextBox 555">
              <a:extLst>
                <a:ext uri="{FF2B5EF4-FFF2-40B4-BE49-F238E27FC236}">
                  <a16:creationId xmlns:a16="http://schemas.microsoft.com/office/drawing/2014/main" id="{78893111-B810-D34A-8767-32BA856705C2}"/>
                </a:ext>
              </a:extLst>
            </p:cNvPr>
            <p:cNvSpPr txBox="1"/>
            <p:nvPr/>
          </p:nvSpPr>
          <p:spPr>
            <a:xfrm>
              <a:off x="8810208" y="6408011"/>
              <a:ext cx="232021" cy="120915"/>
            </a:xfrm>
            <a:prstGeom prst="rect">
              <a:avLst/>
            </a:prstGeom>
            <a:noFill/>
          </p:spPr>
          <p:txBody>
            <a:bodyPr wrap="none" rtlCol="0">
              <a:spAutoFit/>
            </a:bodyPr>
            <a:lstStyle/>
            <a:p>
              <a:pPr algn="l"/>
              <a:r>
                <a:rPr lang="en-US" sz="232" spc="0" baseline="0" dirty="0">
                  <a:solidFill>
                    <a:srgbClr val="231F20"/>
                  </a:solidFill>
                  <a:latin typeface="FranklinGothicITCbyBT-Book"/>
                  <a:sym typeface="FranklinGothicITCbyBT-Book"/>
                  <a:rtl val="0"/>
                </a:rPr>
                <a:t>use</a:t>
              </a:r>
            </a:p>
          </p:txBody>
        </p:sp>
        <p:sp>
          <p:nvSpPr>
            <p:cNvPr id="557" name="TextBox 556">
              <a:extLst>
                <a:ext uri="{FF2B5EF4-FFF2-40B4-BE49-F238E27FC236}">
                  <a16:creationId xmlns:a16="http://schemas.microsoft.com/office/drawing/2014/main" id="{6D1025B7-4410-E94E-817C-4FAB4F5CB9C2}"/>
                </a:ext>
              </a:extLst>
            </p:cNvPr>
            <p:cNvSpPr txBox="1"/>
            <p:nvPr/>
          </p:nvSpPr>
          <p:spPr>
            <a:xfrm>
              <a:off x="8855024" y="6408011"/>
              <a:ext cx="192708" cy="120915"/>
            </a:xfrm>
            <a:prstGeom prst="rect">
              <a:avLst/>
            </a:prstGeom>
            <a:noFill/>
          </p:spPr>
          <p:txBody>
            <a:bodyPr wrap="none" rtlCol="0">
              <a:spAutoFit/>
            </a:bodyPr>
            <a:lstStyle/>
            <a:p>
              <a:pPr algn="l"/>
              <a:r>
                <a:rPr lang="en-US" sz="232" spc="0" baseline="0" dirty="0">
                  <a:solidFill>
                    <a:srgbClr val="231F20"/>
                  </a:solidFill>
                  <a:latin typeface="FranklinGothicITCbyBT-Book"/>
                  <a:sym typeface="FranklinGothicITCbyBT-Book"/>
                  <a:rtl val="0"/>
                </a:rPr>
                <a:t> </a:t>
              </a:r>
            </a:p>
          </p:txBody>
        </p:sp>
        <p:sp>
          <p:nvSpPr>
            <p:cNvPr id="558" name="TextBox 557">
              <a:extLst>
                <a:ext uri="{FF2B5EF4-FFF2-40B4-BE49-F238E27FC236}">
                  <a16:creationId xmlns:a16="http://schemas.microsoft.com/office/drawing/2014/main" id="{DAA57802-D37F-8E41-8BD9-5D6B7E2DD840}"/>
                </a:ext>
              </a:extLst>
            </p:cNvPr>
            <p:cNvSpPr txBox="1"/>
            <p:nvPr/>
          </p:nvSpPr>
          <p:spPr>
            <a:xfrm>
              <a:off x="8862887" y="6408011"/>
              <a:ext cx="261506" cy="120915"/>
            </a:xfrm>
            <a:prstGeom prst="rect">
              <a:avLst/>
            </a:prstGeom>
            <a:noFill/>
          </p:spPr>
          <p:txBody>
            <a:bodyPr wrap="none" rtlCol="0">
              <a:spAutoFit/>
            </a:bodyPr>
            <a:lstStyle/>
            <a:p>
              <a:pPr algn="l"/>
              <a:r>
                <a:rPr lang="en-US" sz="232" spc="0" baseline="0" dirty="0">
                  <a:solidFill>
                    <a:srgbClr val="231F20"/>
                  </a:solidFill>
                  <a:latin typeface="FranklinGothicITCbyBT-Book"/>
                  <a:sym typeface="FranklinGothicITCbyBT-Book"/>
                  <a:rtl val="0"/>
                </a:rPr>
                <a:t>which </a:t>
              </a:r>
            </a:p>
          </p:txBody>
        </p:sp>
        <p:sp>
          <p:nvSpPr>
            <p:cNvPr id="559" name="TextBox 558">
              <a:extLst>
                <a:ext uri="{FF2B5EF4-FFF2-40B4-BE49-F238E27FC236}">
                  <a16:creationId xmlns:a16="http://schemas.microsoft.com/office/drawing/2014/main" id="{462C72FF-DC3E-CF47-9391-6E2A0A208E5C}"/>
                </a:ext>
              </a:extLst>
            </p:cNvPr>
            <p:cNvSpPr txBox="1"/>
            <p:nvPr/>
          </p:nvSpPr>
          <p:spPr>
            <a:xfrm>
              <a:off x="8107388" y="6443578"/>
              <a:ext cx="821717" cy="120915"/>
            </a:xfrm>
            <a:prstGeom prst="rect">
              <a:avLst/>
            </a:prstGeom>
            <a:noFill/>
          </p:spPr>
          <p:txBody>
            <a:bodyPr wrap="none" rtlCol="0">
              <a:spAutoFit/>
            </a:bodyPr>
            <a:lstStyle/>
            <a:p>
              <a:pPr algn="l"/>
              <a:r>
                <a:rPr lang="en-US" sz="232" spc="0" baseline="0" dirty="0">
                  <a:solidFill>
                    <a:srgbClr val="231F20"/>
                  </a:solidFill>
                  <a:latin typeface="FranklinGothicITCbyBT-Book"/>
                  <a:sym typeface="FranklinGothicITCbyBT-Book"/>
                  <a:rtl val="0"/>
                </a:rPr>
                <a:t>may be made of the information contained therein.</a:t>
              </a:r>
            </a:p>
          </p:txBody>
        </p:sp>
      </p:grpSp>
      <p:sp>
        <p:nvSpPr>
          <p:cNvPr id="571" name="Freeform 570">
            <a:extLst>
              <a:ext uri="{FF2B5EF4-FFF2-40B4-BE49-F238E27FC236}">
                <a16:creationId xmlns:a16="http://schemas.microsoft.com/office/drawing/2014/main" id="{DC8F0A08-8777-C746-AAD2-8E00B3A8023E}"/>
              </a:ext>
            </a:extLst>
          </p:cNvPr>
          <p:cNvSpPr/>
          <p:nvPr/>
        </p:nvSpPr>
        <p:spPr>
          <a:xfrm>
            <a:off x="578574" y="4231026"/>
            <a:ext cx="2659234" cy="9825"/>
          </a:xfrm>
          <a:custGeom>
            <a:avLst/>
            <a:gdLst>
              <a:gd name="connsiteX0" fmla="*/ 0 w 2659234"/>
              <a:gd name="connsiteY0" fmla="*/ 0 h 9825"/>
              <a:gd name="connsiteX1" fmla="*/ 2659234 w 2659234"/>
              <a:gd name="connsiteY1" fmla="*/ 0 h 9825"/>
            </a:gdLst>
            <a:ahLst/>
            <a:cxnLst>
              <a:cxn ang="0">
                <a:pos x="connsiteX0" y="connsiteY0"/>
              </a:cxn>
              <a:cxn ang="0">
                <a:pos x="connsiteX1" y="connsiteY1"/>
              </a:cxn>
            </a:cxnLst>
            <a:rect l="l" t="t" r="r" b="b"/>
            <a:pathLst>
              <a:path w="2659234" h="9825">
                <a:moveTo>
                  <a:pt x="0" y="0"/>
                </a:moveTo>
                <a:lnTo>
                  <a:pt x="2659234" y="0"/>
                </a:lnTo>
              </a:path>
            </a:pathLst>
          </a:custGeom>
          <a:ln w="9826" cap="flat">
            <a:solidFill>
              <a:srgbClr val="B2DDC9"/>
            </a:solidFill>
            <a:custDash>
              <a:ds d="212595" sp="212595"/>
            </a:custDash>
            <a:miter/>
          </a:ln>
        </p:spPr>
        <p:txBody>
          <a:bodyPr rtlCol="0" anchor="ctr"/>
          <a:lstStyle/>
          <a:p>
            <a:endParaRPr lang="en-US" dirty="0"/>
          </a:p>
        </p:txBody>
      </p:sp>
      <p:sp>
        <p:nvSpPr>
          <p:cNvPr id="572" name="Freeform 571">
            <a:extLst>
              <a:ext uri="{FF2B5EF4-FFF2-40B4-BE49-F238E27FC236}">
                <a16:creationId xmlns:a16="http://schemas.microsoft.com/office/drawing/2014/main" id="{63965D76-6BB5-3D41-B77B-3769473BA8A6}"/>
              </a:ext>
            </a:extLst>
          </p:cNvPr>
          <p:cNvSpPr/>
          <p:nvPr/>
        </p:nvSpPr>
        <p:spPr>
          <a:xfrm>
            <a:off x="578869" y="4705222"/>
            <a:ext cx="2659234" cy="9825"/>
          </a:xfrm>
          <a:custGeom>
            <a:avLst/>
            <a:gdLst>
              <a:gd name="connsiteX0" fmla="*/ 0 w 2659234"/>
              <a:gd name="connsiteY0" fmla="*/ 0 h 9825"/>
              <a:gd name="connsiteX1" fmla="*/ 2659234 w 2659234"/>
              <a:gd name="connsiteY1" fmla="*/ 0 h 9825"/>
            </a:gdLst>
            <a:ahLst/>
            <a:cxnLst>
              <a:cxn ang="0">
                <a:pos x="connsiteX0" y="connsiteY0"/>
              </a:cxn>
              <a:cxn ang="0">
                <a:pos x="connsiteX1" y="connsiteY1"/>
              </a:cxn>
            </a:cxnLst>
            <a:rect l="l" t="t" r="r" b="b"/>
            <a:pathLst>
              <a:path w="2659234" h="9825">
                <a:moveTo>
                  <a:pt x="0" y="0"/>
                </a:moveTo>
                <a:lnTo>
                  <a:pt x="2659234" y="0"/>
                </a:lnTo>
              </a:path>
            </a:pathLst>
          </a:custGeom>
          <a:ln w="9826" cap="flat">
            <a:solidFill>
              <a:srgbClr val="B2DDC9"/>
            </a:solidFill>
            <a:custDash>
              <a:ds d="212595" sp="212595"/>
            </a:custDash>
            <a:miter/>
          </a:ln>
        </p:spPr>
        <p:txBody>
          <a:bodyPr rtlCol="0" anchor="ctr"/>
          <a:lstStyle/>
          <a:p>
            <a:endParaRPr lang="en-US" dirty="0"/>
          </a:p>
        </p:txBody>
      </p:sp>
      <p:sp>
        <p:nvSpPr>
          <p:cNvPr id="573" name="Freeform 572">
            <a:extLst>
              <a:ext uri="{FF2B5EF4-FFF2-40B4-BE49-F238E27FC236}">
                <a16:creationId xmlns:a16="http://schemas.microsoft.com/office/drawing/2014/main" id="{5F01C03F-7F55-D54F-83D8-3EE954C4AC06}"/>
              </a:ext>
            </a:extLst>
          </p:cNvPr>
          <p:cNvSpPr/>
          <p:nvPr/>
        </p:nvSpPr>
        <p:spPr>
          <a:xfrm>
            <a:off x="586437" y="5179418"/>
            <a:ext cx="2659234" cy="9825"/>
          </a:xfrm>
          <a:custGeom>
            <a:avLst/>
            <a:gdLst>
              <a:gd name="connsiteX0" fmla="*/ 0 w 2659234"/>
              <a:gd name="connsiteY0" fmla="*/ 0 h 9825"/>
              <a:gd name="connsiteX1" fmla="*/ 2659234 w 2659234"/>
              <a:gd name="connsiteY1" fmla="*/ 0 h 9825"/>
            </a:gdLst>
            <a:ahLst/>
            <a:cxnLst>
              <a:cxn ang="0">
                <a:pos x="connsiteX0" y="connsiteY0"/>
              </a:cxn>
              <a:cxn ang="0">
                <a:pos x="connsiteX1" y="connsiteY1"/>
              </a:cxn>
            </a:cxnLst>
            <a:rect l="l" t="t" r="r" b="b"/>
            <a:pathLst>
              <a:path w="2659234" h="9825">
                <a:moveTo>
                  <a:pt x="0" y="0"/>
                </a:moveTo>
                <a:lnTo>
                  <a:pt x="2659234" y="0"/>
                </a:lnTo>
              </a:path>
            </a:pathLst>
          </a:custGeom>
          <a:ln w="9826" cap="flat">
            <a:solidFill>
              <a:srgbClr val="B2DDC9"/>
            </a:solidFill>
            <a:custDash>
              <a:ds d="212595" sp="212595"/>
            </a:custDash>
            <a:miter/>
          </a:ln>
        </p:spPr>
        <p:txBody>
          <a:bodyPr rtlCol="0" anchor="ctr"/>
          <a:lstStyle/>
          <a:p>
            <a:endParaRPr lang="en-US" dirty="0"/>
          </a:p>
        </p:txBody>
      </p:sp>
      <p:sp>
        <p:nvSpPr>
          <p:cNvPr id="574" name="Freeform 573">
            <a:extLst>
              <a:ext uri="{FF2B5EF4-FFF2-40B4-BE49-F238E27FC236}">
                <a16:creationId xmlns:a16="http://schemas.microsoft.com/office/drawing/2014/main" id="{CFBE54CF-0718-3F4B-A90F-40E9AF717B0C}"/>
              </a:ext>
            </a:extLst>
          </p:cNvPr>
          <p:cNvSpPr/>
          <p:nvPr/>
        </p:nvSpPr>
        <p:spPr>
          <a:xfrm>
            <a:off x="586732" y="5653614"/>
            <a:ext cx="2659234" cy="9825"/>
          </a:xfrm>
          <a:custGeom>
            <a:avLst/>
            <a:gdLst>
              <a:gd name="connsiteX0" fmla="*/ 0 w 2659234"/>
              <a:gd name="connsiteY0" fmla="*/ 0 h 9825"/>
              <a:gd name="connsiteX1" fmla="*/ 2659234 w 2659234"/>
              <a:gd name="connsiteY1" fmla="*/ 0 h 9825"/>
            </a:gdLst>
            <a:ahLst/>
            <a:cxnLst>
              <a:cxn ang="0">
                <a:pos x="connsiteX0" y="connsiteY0"/>
              </a:cxn>
              <a:cxn ang="0">
                <a:pos x="connsiteX1" y="connsiteY1"/>
              </a:cxn>
            </a:cxnLst>
            <a:rect l="l" t="t" r="r" b="b"/>
            <a:pathLst>
              <a:path w="2659234" h="9825">
                <a:moveTo>
                  <a:pt x="0" y="0"/>
                </a:moveTo>
                <a:lnTo>
                  <a:pt x="2659234" y="0"/>
                </a:lnTo>
              </a:path>
            </a:pathLst>
          </a:custGeom>
          <a:ln w="9826" cap="flat">
            <a:solidFill>
              <a:srgbClr val="B2DDC9"/>
            </a:solidFill>
            <a:custDash>
              <a:ds d="212595" sp="212595"/>
            </a:custDash>
            <a:miter/>
          </a:ln>
        </p:spPr>
        <p:txBody>
          <a:bodyPr rtlCol="0" anchor="ctr"/>
          <a:lstStyle/>
          <a:p>
            <a:endParaRPr lang="en-US" dirty="0"/>
          </a:p>
        </p:txBody>
      </p:sp>
      <p:sp>
        <p:nvSpPr>
          <p:cNvPr id="575" name="Freeform 574">
            <a:extLst>
              <a:ext uri="{FF2B5EF4-FFF2-40B4-BE49-F238E27FC236}">
                <a16:creationId xmlns:a16="http://schemas.microsoft.com/office/drawing/2014/main" id="{79DC24BD-D760-864C-BE4B-CD9F6A156BE0}"/>
              </a:ext>
            </a:extLst>
          </p:cNvPr>
          <p:cNvSpPr/>
          <p:nvPr/>
        </p:nvSpPr>
        <p:spPr>
          <a:xfrm>
            <a:off x="578574" y="6127811"/>
            <a:ext cx="2659234" cy="9825"/>
          </a:xfrm>
          <a:custGeom>
            <a:avLst/>
            <a:gdLst>
              <a:gd name="connsiteX0" fmla="*/ 0 w 2659234"/>
              <a:gd name="connsiteY0" fmla="*/ 0 h 9825"/>
              <a:gd name="connsiteX1" fmla="*/ 2659234 w 2659234"/>
              <a:gd name="connsiteY1" fmla="*/ 0 h 9825"/>
            </a:gdLst>
            <a:ahLst/>
            <a:cxnLst>
              <a:cxn ang="0">
                <a:pos x="connsiteX0" y="connsiteY0"/>
              </a:cxn>
              <a:cxn ang="0">
                <a:pos x="connsiteX1" y="connsiteY1"/>
              </a:cxn>
            </a:cxnLst>
            <a:rect l="l" t="t" r="r" b="b"/>
            <a:pathLst>
              <a:path w="2659234" h="9825">
                <a:moveTo>
                  <a:pt x="0" y="0"/>
                </a:moveTo>
                <a:lnTo>
                  <a:pt x="2659234" y="0"/>
                </a:lnTo>
              </a:path>
            </a:pathLst>
          </a:custGeom>
          <a:ln w="9826" cap="flat">
            <a:solidFill>
              <a:srgbClr val="B2DDC9"/>
            </a:solidFill>
            <a:custDash>
              <a:ds d="212595" sp="212595"/>
            </a:custDash>
            <a:miter/>
          </a:ln>
        </p:spPr>
        <p:txBody>
          <a:bodyPr rtlCol="0" anchor="ctr"/>
          <a:lstStyle/>
          <a:p>
            <a:endParaRPr lang="en-US" dirty="0"/>
          </a:p>
        </p:txBody>
      </p:sp>
      <p:grpSp>
        <p:nvGrpSpPr>
          <p:cNvPr id="17" name="Group 16">
            <a:extLst>
              <a:ext uri="{FF2B5EF4-FFF2-40B4-BE49-F238E27FC236}">
                <a16:creationId xmlns:a16="http://schemas.microsoft.com/office/drawing/2014/main" id="{C9D848C0-9059-10A5-2198-069EFEB802ED}"/>
              </a:ext>
            </a:extLst>
          </p:cNvPr>
          <p:cNvGrpSpPr/>
          <p:nvPr/>
        </p:nvGrpSpPr>
        <p:grpSpPr>
          <a:xfrm>
            <a:off x="187280" y="4787894"/>
            <a:ext cx="310966" cy="310869"/>
            <a:chOff x="255012" y="4685498"/>
            <a:chExt cx="310966" cy="310869"/>
          </a:xfrm>
        </p:grpSpPr>
        <p:sp>
          <p:nvSpPr>
            <p:cNvPr id="564" name="Graphic 4">
              <a:extLst>
                <a:ext uri="{FF2B5EF4-FFF2-40B4-BE49-F238E27FC236}">
                  <a16:creationId xmlns:a16="http://schemas.microsoft.com/office/drawing/2014/main" id="{AF40F0EA-2723-2742-AE02-5B4E4AC0EB86}"/>
                </a:ext>
              </a:extLst>
            </p:cNvPr>
            <p:cNvSpPr/>
            <p:nvPr/>
          </p:nvSpPr>
          <p:spPr>
            <a:xfrm>
              <a:off x="255012" y="4685498"/>
              <a:ext cx="310966" cy="310869"/>
            </a:xfrm>
            <a:custGeom>
              <a:avLst/>
              <a:gdLst>
                <a:gd name="connsiteX0" fmla="*/ 310966 w 310966"/>
                <a:gd name="connsiteY0" fmla="*/ 155435 h 310869"/>
                <a:gd name="connsiteX1" fmla="*/ 155483 w 310966"/>
                <a:gd name="connsiteY1" fmla="*/ 310870 h 310869"/>
                <a:gd name="connsiteX2" fmla="*/ 0 w 310966"/>
                <a:gd name="connsiteY2" fmla="*/ 155435 h 310869"/>
                <a:gd name="connsiteX3" fmla="*/ 155483 w 310966"/>
                <a:gd name="connsiteY3" fmla="*/ 0 h 310869"/>
                <a:gd name="connsiteX4" fmla="*/ 310966 w 310966"/>
                <a:gd name="connsiteY4" fmla="*/ 155435 h 31086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10966" h="310869">
                  <a:moveTo>
                    <a:pt x="310966" y="155435"/>
                  </a:moveTo>
                  <a:cubicBezTo>
                    <a:pt x="310966" y="241279"/>
                    <a:pt x="241354" y="310870"/>
                    <a:pt x="155483" y="310870"/>
                  </a:cubicBezTo>
                  <a:cubicBezTo>
                    <a:pt x="69612" y="310870"/>
                    <a:pt x="0" y="241279"/>
                    <a:pt x="0" y="155435"/>
                  </a:cubicBezTo>
                  <a:cubicBezTo>
                    <a:pt x="0" y="69591"/>
                    <a:pt x="69612" y="0"/>
                    <a:pt x="155483" y="0"/>
                  </a:cubicBezTo>
                  <a:cubicBezTo>
                    <a:pt x="241354" y="0"/>
                    <a:pt x="310966" y="69591"/>
                    <a:pt x="310966" y="155435"/>
                  </a:cubicBezTo>
                  <a:close/>
                </a:path>
              </a:pathLst>
            </a:custGeom>
            <a:solidFill>
              <a:srgbClr val="B2DDC9"/>
            </a:solidFill>
            <a:ln w="9820" cap="flat">
              <a:noFill/>
              <a:prstDash val="solid"/>
              <a:miter/>
            </a:ln>
          </p:spPr>
          <p:txBody>
            <a:bodyPr rtlCol="0" anchor="ctr"/>
            <a:lstStyle/>
            <a:p>
              <a:endParaRPr lang="en-US" dirty="0"/>
            </a:p>
          </p:txBody>
        </p:sp>
        <p:grpSp>
          <p:nvGrpSpPr>
            <p:cNvPr id="576" name="Graphic 4">
              <a:extLst>
                <a:ext uri="{FF2B5EF4-FFF2-40B4-BE49-F238E27FC236}">
                  <a16:creationId xmlns:a16="http://schemas.microsoft.com/office/drawing/2014/main" id="{C9C84FCA-624F-FA4F-A95C-421F0AFBD9A9}"/>
                </a:ext>
              </a:extLst>
            </p:cNvPr>
            <p:cNvGrpSpPr/>
            <p:nvPr/>
          </p:nvGrpSpPr>
          <p:grpSpPr>
            <a:xfrm>
              <a:off x="311408" y="4764513"/>
              <a:ext cx="222020" cy="160937"/>
              <a:chOff x="276469" y="5229863"/>
              <a:chExt cx="222020" cy="160937"/>
            </a:xfrm>
            <a:solidFill>
              <a:srgbClr val="FFFFFF"/>
            </a:solidFill>
          </p:grpSpPr>
          <p:sp>
            <p:nvSpPr>
              <p:cNvPr id="577" name="Freeform 576">
                <a:extLst>
                  <a:ext uri="{FF2B5EF4-FFF2-40B4-BE49-F238E27FC236}">
                    <a16:creationId xmlns:a16="http://schemas.microsoft.com/office/drawing/2014/main" id="{2052FE53-DCC2-2E48-85A5-7412B65D66C0}"/>
                  </a:ext>
                </a:extLst>
              </p:cNvPr>
              <p:cNvSpPr/>
              <p:nvPr/>
            </p:nvSpPr>
            <p:spPr>
              <a:xfrm>
                <a:off x="287280" y="5299721"/>
                <a:ext cx="6486" cy="12281"/>
              </a:xfrm>
              <a:custGeom>
                <a:avLst/>
                <a:gdLst>
                  <a:gd name="connsiteX0" fmla="*/ 0 w 6486"/>
                  <a:gd name="connsiteY0" fmla="*/ 3242 h 12281"/>
                  <a:gd name="connsiteX1" fmla="*/ 0 w 6486"/>
                  <a:gd name="connsiteY1" fmla="*/ 9039 h 12281"/>
                  <a:gd name="connsiteX2" fmla="*/ 3243 w 6486"/>
                  <a:gd name="connsiteY2" fmla="*/ 12282 h 12281"/>
                  <a:gd name="connsiteX3" fmla="*/ 6487 w 6486"/>
                  <a:gd name="connsiteY3" fmla="*/ 9039 h 12281"/>
                  <a:gd name="connsiteX4" fmla="*/ 6487 w 6486"/>
                  <a:gd name="connsiteY4" fmla="*/ 3242 h 12281"/>
                  <a:gd name="connsiteX5" fmla="*/ 3243 w 6486"/>
                  <a:gd name="connsiteY5" fmla="*/ 0 h 12281"/>
                  <a:gd name="connsiteX6" fmla="*/ 0 w 6486"/>
                  <a:gd name="connsiteY6" fmla="*/ 3242 h 12281"/>
                  <a:gd name="connsiteX7" fmla="*/ 0 w 6486"/>
                  <a:gd name="connsiteY7" fmla="*/ 3242 h 122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6486" h="12281">
                    <a:moveTo>
                      <a:pt x="0" y="3242"/>
                    </a:moveTo>
                    <a:lnTo>
                      <a:pt x="0" y="9039"/>
                    </a:lnTo>
                    <a:cubicBezTo>
                      <a:pt x="0" y="10807"/>
                      <a:pt x="1474" y="12282"/>
                      <a:pt x="3243" y="12282"/>
                    </a:cubicBezTo>
                    <a:cubicBezTo>
                      <a:pt x="5012" y="12282"/>
                      <a:pt x="6487" y="10807"/>
                      <a:pt x="6487" y="9039"/>
                    </a:cubicBezTo>
                    <a:lnTo>
                      <a:pt x="6487" y="3242"/>
                    </a:lnTo>
                    <a:cubicBezTo>
                      <a:pt x="6487" y="1473"/>
                      <a:pt x="5012" y="0"/>
                      <a:pt x="3243" y="0"/>
                    </a:cubicBezTo>
                    <a:cubicBezTo>
                      <a:pt x="1474" y="0"/>
                      <a:pt x="0" y="1473"/>
                      <a:pt x="0" y="3242"/>
                    </a:cubicBezTo>
                    <a:lnTo>
                      <a:pt x="0" y="3242"/>
                    </a:lnTo>
                    <a:close/>
                  </a:path>
                </a:pathLst>
              </a:custGeom>
              <a:solidFill>
                <a:srgbClr val="FFFFFF"/>
              </a:solidFill>
              <a:ln w="9820" cap="flat">
                <a:noFill/>
                <a:prstDash val="solid"/>
                <a:miter/>
              </a:ln>
            </p:spPr>
            <p:txBody>
              <a:bodyPr rtlCol="0" anchor="ctr"/>
              <a:lstStyle/>
              <a:p>
                <a:endParaRPr lang="en-US" dirty="0"/>
              </a:p>
            </p:txBody>
          </p:sp>
          <p:sp>
            <p:nvSpPr>
              <p:cNvPr id="578" name="Freeform 577">
                <a:extLst>
                  <a:ext uri="{FF2B5EF4-FFF2-40B4-BE49-F238E27FC236}">
                    <a16:creationId xmlns:a16="http://schemas.microsoft.com/office/drawing/2014/main" id="{B3B279A5-FF39-DD4A-9EF7-C02A22DEB2E7}"/>
                  </a:ext>
                </a:extLst>
              </p:cNvPr>
              <p:cNvSpPr/>
              <p:nvPr/>
            </p:nvSpPr>
            <p:spPr>
              <a:xfrm>
                <a:off x="401091" y="5293698"/>
                <a:ext cx="49335" cy="49253"/>
              </a:xfrm>
              <a:custGeom>
                <a:avLst/>
                <a:gdLst>
                  <a:gd name="connsiteX0" fmla="*/ 0 w 49335"/>
                  <a:gd name="connsiteY0" fmla="*/ 24592 h 49253"/>
                  <a:gd name="connsiteX1" fmla="*/ 24669 w 49335"/>
                  <a:gd name="connsiteY1" fmla="*/ 49253 h 49253"/>
                  <a:gd name="connsiteX2" fmla="*/ 42065 w 49335"/>
                  <a:gd name="connsiteY2" fmla="*/ 7202 h 49253"/>
                  <a:gd name="connsiteX3" fmla="*/ 0 w 49335"/>
                  <a:gd name="connsiteY3" fmla="*/ 24592 h 49253"/>
                  <a:gd name="connsiteX4" fmla="*/ 0 w 49335"/>
                  <a:gd name="connsiteY4" fmla="*/ 24592 h 49253"/>
                  <a:gd name="connsiteX5" fmla="*/ 37446 w 49335"/>
                  <a:gd name="connsiteY5" fmla="*/ 37463 h 49253"/>
                  <a:gd name="connsiteX6" fmla="*/ 10615 w 49335"/>
                  <a:gd name="connsiteY6" fmla="*/ 36088 h 49253"/>
                  <a:gd name="connsiteX7" fmla="*/ 19263 w 49335"/>
                  <a:gd name="connsiteY7" fmla="*/ 29505 h 49253"/>
                  <a:gd name="connsiteX8" fmla="*/ 23096 w 49335"/>
                  <a:gd name="connsiteY8" fmla="*/ 30389 h 49253"/>
                  <a:gd name="connsiteX9" fmla="*/ 31549 w 49335"/>
                  <a:gd name="connsiteY9" fmla="*/ 21940 h 49253"/>
                  <a:gd name="connsiteX10" fmla="*/ 23096 w 49335"/>
                  <a:gd name="connsiteY10" fmla="*/ 13489 h 49253"/>
                  <a:gd name="connsiteX11" fmla="*/ 14644 w 49335"/>
                  <a:gd name="connsiteY11" fmla="*/ 21940 h 49253"/>
                  <a:gd name="connsiteX12" fmla="*/ 15037 w 49335"/>
                  <a:gd name="connsiteY12" fmla="*/ 24494 h 49253"/>
                  <a:gd name="connsiteX13" fmla="*/ 7469 w 49335"/>
                  <a:gd name="connsiteY13" fmla="*/ 30291 h 49253"/>
                  <a:gd name="connsiteX14" fmla="*/ 6585 w 49335"/>
                  <a:gd name="connsiteY14" fmla="*/ 24592 h 49253"/>
                  <a:gd name="connsiteX15" fmla="*/ 24767 w 49335"/>
                  <a:gd name="connsiteY15" fmla="*/ 6416 h 49253"/>
                  <a:gd name="connsiteX16" fmla="*/ 37642 w 49335"/>
                  <a:gd name="connsiteY16" fmla="*/ 11721 h 49253"/>
                  <a:gd name="connsiteX17" fmla="*/ 37446 w 49335"/>
                  <a:gd name="connsiteY17" fmla="*/ 37463 h 49253"/>
                  <a:gd name="connsiteX18" fmla="*/ 37446 w 49335"/>
                  <a:gd name="connsiteY18" fmla="*/ 37463 h 49253"/>
                  <a:gd name="connsiteX19" fmla="*/ 21131 w 49335"/>
                  <a:gd name="connsiteY19" fmla="*/ 22038 h 49253"/>
                  <a:gd name="connsiteX20" fmla="*/ 23096 w 49335"/>
                  <a:gd name="connsiteY20" fmla="*/ 20073 h 49253"/>
                  <a:gd name="connsiteX21" fmla="*/ 25062 w 49335"/>
                  <a:gd name="connsiteY21" fmla="*/ 22038 h 49253"/>
                  <a:gd name="connsiteX22" fmla="*/ 23096 w 49335"/>
                  <a:gd name="connsiteY22" fmla="*/ 24002 h 49253"/>
                  <a:gd name="connsiteX23" fmla="*/ 21131 w 49335"/>
                  <a:gd name="connsiteY23" fmla="*/ 22038 h 49253"/>
                  <a:gd name="connsiteX24" fmla="*/ 21131 w 49335"/>
                  <a:gd name="connsiteY24" fmla="*/ 22038 h 492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49335" h="49253">
                    <a:moveTo>
                      <a:pt x="0" y="24592"/>
                    </a:moveTo>
                    <a:cubicBezTo>
                      <a:pt x="0" y="38249"/>
                      <a:pt x="11106" y="49253"/>
                      <a:pt x="24669" y="49253"/>
                    </a:cubicBezTo>
                    <a:cubicBezTo>
                      <a:pt x="46389" y="49253"/>
                      <a:pt x="57692" y="22823"/>
                      <a:pt x="42065" y="7202"/>
                    </a:cubicBezTo>
                    <a:cubicBezTo>
                      <a:pt x="26635" y="-8224"/>
                      <a:pt x="0" y="2780"/>
                      <a:pt x="0" y="24592"/>
                    </a:cubicBezTo>
                    <a:lnTo>
                      <a:pt x="0" y="24592"/>
                    </a:lnTo>
                    <a:close/>
                    <a:moveTo>
                      <a:pt x="37446" y="37463"/>
                    </a:moveTo>
                    <a:cubicBezTo>
                      <a:pt x="29878" y="45029"/>
                      <a:pt x="17396" y="44439"/>
                      <a:pt x="10615" y="36088"/>
                    </a:cubicBezTo>
                    <a:lnTo>
                      <a:pt x="19263" y="29505"/>
                    </a:lnTo>
                    <a:cubicBezTo>
                      <a:pt x="20443" y="30094"/>
                      <a:pt x="21720" y="30389"/>
                      <a:pt x="23096" y="30389"/>
                    </a:cubicBezTo>
                    <a:cubicBezTo>
                      <a:pt x="27716" y="30389"/>
                      <a:pt x="31549" y="26655"/>
                      <a:pt x="31549" y="21940"/>
                    </a:cubicBezTo>
                    <a:cubicBezTo>
                      <a:pt x="31549" y="17321"/>
                      <a:pt x="27716" y="13489"/>
                      <a:pt x="23096" y="13489"/>
                    </a:cubicBezTo>
                    <a:cubicBezTo>
                      <a:pt x="18477" y="13489"/>
                      <a:pt x="14644" y="17223"/>
                      <a:pt x="14644" y="21940"/>
                    </a:cubicBezTo>
                    <a:cubicBezTo>
                      <a:pt x="14644" y="22823"/>
                      <a:pt x="14742" y="23708"/>
                      <a:pt x="15037" y="24494"/>
                    </a:cubicBezTo>
                    <a:lnTo>
                      <a:pt x="7469" y="30291"/>
                    </a:lnTo>
                    <a:cubicBezTo>
                      <a:pt x="6880" y="28424"/>
                      <a:pt x="6585" y="26557"/>
                      <a:pt x="6585" y="24592"/>
                    </a:cubicBezTo>
                    <a:cubicBezTo>
                      <a:pt x="6585" y="14571"/>
                      <a:pt x="14742" y="6416"/>
                      <a:pt x="24767" y="6416"/>
                    </a:cubicBezTo>
                    <a:cubicBezTo>
                      <a:pt x="29386" y="6416"/>
                      <a:pt x="34104" y="8184"/>
                      <a:pt x="37642" y="11721"/>
                    </a:cubicBezTo>
                    <a:cubicBezTo>
                      <a:pt x="44522" y="18894"/>
                      <a:pt x="44522" y="30389"/>
                      <a:pt x="37446" y="37463"/>
                    </a:cubicBezTo>
                    <a:lnTo>
                      <a:pt x="37446" y="37463"/>
                    </a:lnTo>
                    <a:close/>
                    <a:moveTo>
                      <a:pt x="21131" y="22038"/>
                    </a:moveTo>
                    <a:cubicBezTo>
                      <a:pt x="21131" y="20957"/>
                      <a:pt x="22015" y="20073"/>
                      <a:pt x="23096" y="20073"/>
                    </a:cubicBezTo>
                    <a:cubicBezTo>
                      <a:pt x="24178" y="20073"/>
                      <a:pt x="25062" y="20957"/>
                      <a:pt x="25062" y="22038"/>
                    </a:cubicBezTo>
                    <a:cubicBezTo>
                      <a:pt x="25062" y="23119"/>
                      <a:pt x="24178" y="24002"/>
                      <a:pt x="23096" y="24002"/>
                    </a:cubicBezTo>
                    <a:cubicBezTo>
                      <a:pt x="22015" y="24002"/>
                      <a:pt x="21131" y="23119"/>
                      <a:pt x="21131" y="22038"/>
                    </a:cubicBezTo>
                    <a:lnTo>
                      <a:pt x="21131" y="22038"/>
                    </a:lnTo>
                    <a:close/>
                  </a:path>
                </a:pathLst>
              </a:custGeom>
              <a:solidFill>
                <a:srgbClr val="FFFFFF"/>
              </a:solidFill>
              <a:ln w="9820" cap="flat">
                <a:noFill/>
                <a:prstDash val="solid"/>
                <a:miter/>
              </a:ln>
            </p:spPr>
            <p:txBody>
              <a:bodyPr rtlCol="0" anchor="ctr"/>
              <a:lstStyle/>
              <a:p>
                <a:endParaRPr lang="en-US" dirty="0"/>
              </a:p>
            </p:txBody>
          </p:sp>
          <p:sp>
            <p:nvSpPr>
              <p:cNvPr id="579" name="Freeform 578">
                <a:extLst>
                  <a:ext uri="{FF2B5EF4-FFF2-40B4-BE49-F238E27FC236}">
                    <a16:creationId xmlns:a16="http://schemas.microsoft.com/office/drawing/2014/main" id="{F8413B6F-DA43-804D-9CBE-A6E13836B71C}"/>
                  </a:ext>
                </a:extLst>
              </p:cNvPr>
              <p:cNvSpPr/>
              <p:nvPr/>
            </p:nvSpPr>
            <p:spPr>
              <a:xfrm>
                <a:off x="473157" y="5365771"/>
                <a:ext cx="10860" cy="10979"/>
              </a:xfrm>
              <a:custGeom>
                <a:avLst/>
                <a:gdLst>
                  <a:gd name="connsiteX0" fmla="*/ 5578 w 10860"/>
                  <a:gd name="connsiteY0" fmla="*/ 958 h 10979"/>
                  <a:gd name="connsiteX1" fmla="*/ 958 w 10860"/>
                  <a:gd name="connsiteY1" fmla="*/ 958 h 10979"/>
                  <a:gd name="connsiteX2" fmla="*/ 958 w 10860"/>
                  <a:gd name="connsiteY2" fmla="*/ 5576 h 10979"/>
                  <a:gd name="connsiteX3" fmla="*/ 5381 w 10860"/>
                  <a:gd name="connsiteY3" fmla="*/ 9997 h 10979"/>
                  <a:gd name="connsiteX4" fmla="*/ 7641 w 10860"/>
                  <a:gd name="connsiteY4" fmla="*/ 10979 h 10979"/>
                  <a:gd name="connsiteX5" fmla="*/ 9902 w 10860"/>
                  <a:gd name="connsiteY5" fmla="*/ 9997 h 10979"/>
                  <a:gd name="connsiteX6" fmla="*/ 9902 w 10860"/>
                  <a:gd name="connsiteY6" fmla="*/ 5379 h 10979"/>
                  <a:gd name="connsiteX7" fmla="*/ 5578 w 10860"/>
                  <a:gd name="connsiteY7" fmla="*/ 958 h 109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0860" h="10979">
                    <a:moveTo>
                      <a:pt x="5578" y="958"/>
                    </a:moveTo>
                    <a:cubicBezTo>
                      <a:pt x="4300" y="-319"/>
                      <a:pt x="2236" y="-319"/>
                      <a:pt x="958" y="958"/>
                    </a:cubicBezTo>
                    <a:cubicBezTo>
                      <a:pt x="-319" y="2235"/>
                      <a:pt x="-319" y="4298"/>
                      <a:pt x="958" y="5576"/>
                    </a:cubicBezTo>
                    <a:lnTo>
                      <a:pt x="5381" y="9997"/>
                    </a:lnTo>
                    <a:cubicBezTo>
                      <a:pt x="5971" y="10587"/>
                      <a:pt x="6855" y="10979"/>
                      <a:pt x="7641" y="10979"/>
                    </a:cubicBezTo>
                    <a:cubicBezTo>
                      <a:pt x="8428" y="10979"/>
                      <a:pt x="9312" y="10685"/>
                      <a:pt x="9902" y="9997"/>
                    </a:cubicBezTo>
                    <a:cubicBezTo>
                      <a:pt x="11180" y="8720"/>
                      <a:pt x="11180" y="6656"/>
                      <a:pt x="9902" y="5379"/>
                    </a:cubicBezTo>
                    <a:lnTo>
                      <a:pt x="5578" y="958"/>
                    </a:lnTo>
                    <a:close/>
                  </a:path>
                </a:pathLst>
              </a:custGeom>
              <a:solidFill>
                <a:srgbClr val="FFFFFF"/>
              </a:solidFill>
              <a:ln w="9820" cap="flat">
                <a:noFill/>
                <a:prstDash val="solid"/>
                <a:miter/>
              </a:ln>
            </p:spPr>
            <p:txBody>
              <a:bodyPr rtlCol="0" anchor="ctr"/>
              <a:lstStyle/>
              <a:p>
                <a:endParaRPr lang="en-US" dirty="0"/>
              </a:p>
            </p:txBody>
          </p:sp>
          <p:sp>
            <p:nvSpPr>
              <p:cNvPr id="580" name="Freeform 579">
                <a:extLst>
                  <a:ext uri="{FF2B5EF4-FFF2-40B4-BE49-F238E27FC236}">
                    <a16:creationId xmlns:a16="http://schemas.microsoft.com/office/drawing/2014/main" id="{AA63A78A-00B1-CF4F-8E6F-1D750B7C32B2}"/>
                  </a:ext>
                </a:extLst>
              </p:cNvPr>
              <p:cNvSpPr/>
              <p:nvPr/>
            </p:nvSpPr>
            <p:spPr>
              <a:xfrm>
                <a:off x="311261" y="5253738"/>
                <a:ext cx="46684" cy="51635"/>
              </a:xfrm>
              <a:custGeom>
                <a:avLst/>
                <a:gdLst>
                  <a:gd name="connsiteX0" fmla="*/ 43441 w 46684"/>
                  <a:gd name="connsiteY0" fmla="*/ 48439 h 51635"/>
                  <a:gd name="connsiteX1" fmla="*/ 46684 w 46684"/>
                  <a:gd name="connsiteY1" fmla="*/ 45196 h 51635"/>
                  <a:gd name="connsiteX2" fmla="*/ 46684 w 46684"/>
                  <a:gd name="connsiteY2" fmla="*/ 3242 h 51635"/>
                  <a:gd name="connsiteX3" fmla="*/ 43441 w 46684"/>
                  <a:gd name="connsiteY3" fmla="*/ 0 h 51635"/>
                  <a:gd name="connsiteX4" fmla="*/ 40198 w 46684"/>
                  <a:gd name="connsiteY4" fmla="*/ 3242 h 51635"/>
                  <a:gd name="connsiteX5" fmla="*/ 40198 w 46684"/>
                  <a:gd name="connsiteY5" fmla="*/ 3439 h 51635"/>
                  <a:gd name="connsiteX6" fmla="*/ 21426 w 46684"/>
                  <a:gd name="connsiteY6" fmla="*/ 9825 h 51635"/>
                  <a:gd name="connsiteX7" fmla="*/ 10909 w 46684"/>
                  <a:gd name="connsiteY7" fmla="*/ 9825 h 51635"/>
                  <a:gd name="connsiteX8" fmla="*/ 0 w 46684"/>
                  <a:gd name="connsiteY8" fmla="*/ 20732 h 51635"/>
                  <a:gd name="connsiteX9" fmla="*/ 0 w 46684"/>
                  <a:gd name="connsiteY9" fmla="*/ 27707 h 51635"/>
                  <a:gd name="connsiteX10" fmla="*/ 8649 w 46684"/>
                  <a:gd name="connsiteY10" fmla="*/ 38417 h 51635"/>
                  <a:gd name="connsiteX11" fmla="*/ 13268 w 46684"/>
                  <a:gd name="connsiteY11" fmla="*/ 49618 h 51635"/>
                  <a:gd name="connsiteX12" fmla="*/ 17494 w 46684"/>
                  <a:gd name="connsiteY12" fmla="*/ 51386 h 51635"/>
                  <a:gd name="connsiteX13" fmla="*/ 19263 w 46684"/>
                  <a:gd name="connsiteY13" fmla="*/ 47162 h 51635"/>
                  <a:gd name="connsiteX14" fmla="*/ 15725 w 46684"/>
                  <a:gd name="connsiteY14" fmla="*/ 38711 h 51635"/>
                  <a:gd name="connsiteX15" fmla="*/ 21426 w 46684"/>
                  <a:gd name="connsiteY15" fmla="*/ 38711 h 51635"/>
                  <a:gd name="connsiteX16" fmla="*/ 40198 w 46684"/>
                  <a:gd name="connsiteY16" fmla="*/ 45098 h 51635"/>
                  <a:gd name="connsiteX17" fmla="*/ 40198 w 46684"/>
                  <a:gd name="connsiteY17" fmla="*/ 45295 h 51635"/>
                  <a:gd name="connsiteX18" fmla="*/ 43441 w 46684"/>
                  <a:gd name="connsiteY18" fmla="*/ 48439 h 51635"/>
                  <a:gd name="connsiteX19" fmla="*/ 43441 w 46684"/>
                  <a:gd name="connsiteY19" fmla="*/ 48439 h 51635"/>
                  <a:gd name="connsiteX20" fmla="*/ 6388 w 46684"/>
                  <a:gd name="connsiteY20" fmla="*/ 20732 h 51635"/>
                  <a:gd name="connsiteX21" fmla="*/ 10811 w 46684"/>
                  <a:gd name="connsiteY21" fmla="*/ 16310 h 51635"/>
                  <a:gd name="connsiteX22" fmla="*/ 18674 w 46684"/>
                  <a:gd name="connsiteY22" fmla="*/ 16310 h 51635"/>
                  <a:gd name="connsiteX23" fmla="*/ 18674 w 46684"/>
                  <a:gd name="connsiteY23" fmla="*/ 32227 h 51635"/>
                  <a:gd name="connsiteX24" fmla="*/ 10909 w 46684"/>
                  <a:gd name="connsiteY24" fmla="*/ 32227 h 51635"/>
                  <a:gd name="connsiteX25" fmla="*/ 10909 w 46684"/>
                  <a:gd name="connsiteY25" fmla="*/ 32227 h 51635"/>
                  <a:gd name="connsiteX26" fmla="*/ 6487 w 46684"/>
                  <a:gd name="connsiteY26" fmla="*/ 27806 h 51635"/>
                  <a:gd name="connsiteX27" fmla="*/ 6487 w 46684"/>
                  <a:gd name="connsiteY27" fmla="*/ 20732 h 51635"/>
                  <a:gd name="connsiteX28" fmla="*/ 25160 w 46684"/>
                  <a:gd name="connsiteY28" fmla="*/ 33112 h 51635"/>
                  <a:gd name="connsiteX29" fmla="*/ 25160 w 46684"/>
                  <a:gd name="connsiteY29" fmla="*/ 15426 h 51635"/>
                  <a:gd name="connsiteX30" fmla="*/ 40198 w 46684"/>
                  <a:gd name="connsiteY30" fmla="*/ 10317 h 51635"/>
                  <a:gd name="connsiteX31" fmla="*/ 40198 w 46684"/>
                  <a:gd name="connsiteY31" fmla="*/ 38220 h 51635"/>
                  <a:gd name="connsiteX32" fmla="*/ 25160 w 46684"/>
                  <a:gd name="connsiteY32" fmla="*/ 33112 h 516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Lst>
                <a:rect l="l" t="t" r="r" b="b"/>
                <a:pathLst>
                  <a:path w="46684" h="51635">
                    <a:moveTo>
                      <a:pt x="43441" y="48439"/>
                    </a:moveTo>
                    <a:cubicBezTo>
                      <a:pt x="45210" y="48439"/>
                      <a:pt x="46684" y="46965"/>
                      <a:pt x="46684" y="45196"/>
                    </a:cubicBezTo>
                    <a:lnTo>
                      <a:pt x="46684" y="3242"/>
                    </a:lnTo>
                    <a:cubicBezTo>
                      <a:pt x="46684" y="1474"/>
                      <a:pt x="45210" y="0"/>
                      <a:pt x="43441" y="0"/>
                    </a:cubicBezTo>
                    <a:cubicBezTo>
                      <a:pt x="41672" y="0"/>
                      <a:pt x="40198" y="1474"/>
                      <a:pt x="40198" y="3242"/>
                    </a:cubicBezTo>
                    <a:lnTo>
                      <a:pt x="40198" y="3439"/>
                    </a:lnTo>
                    <a:lnTo>
                      <a:pt x="21426" y="9825"/>
                    </a:lnTo>
                    <a:lnTo>
                      <a:pt x="10909" y="9825"/>
                    </a:lnTo>
                    <a:cubicBezTo>
                      <a:pt x="4914" y="9825"/>
                      <a:pt x="0" y="14738"/>
                      <a:pt x="0" y="20732"/>
                    </a:cubicBezTo>
                    <a:lnTo>
                      <a:pt x="0" y="27707"/>
                    </a:lnTo>
                    <a:cubicBezTo>
                      <a:pt x="0" y="32915"/>
                      <a:pt x="3735" y="37336"/>
                      <a:pt x="8649" y="38417"/>
                    </a:cubicBezTo>
                    <a:lnTo>
                      <a:pt x="13268" y="49618"/>
                    </a:lnTo>
                    <a:cubicBezTo>
                      <a:pt x="13956" y="51288"/>
                      <a:pt x="15823" y="52074"/>
                      <a:pt x="17494" y="51386"/>
                    </a:cubicBezTo>
                    <a:cubicBezTo>
                      <a:pt x="19165" y="50698"/>
                      <a:pt x="19951" y="48832"/>
                      <a:pt x="19263" y="47162"/>
                    </a:cubicBezTo>
                    <a:lnTo>
                      <a:pt x="15725" y="38711"/>
                    </a:lnTo>
                    <a:lnTo>
                      <a:pt x="21426" y="38711"/>
                    </a:lnTo>
                    <a:lnTo>
                      <a:pt x="40198" y="45098"/>
                    </a:lnTo>
                    <a:lnTo>
                      <a:pt x="40198" y="45295"/>
                    </a:lnTo>
                    <a:cubicBezTo>
                      <a:pt x="40198" y="47063"/>
                      <a:pt x="41672" y="48439"/>
                      <a:pt x="43441" y="48439"/>
                    </a:cubicBezTo>
                    <a:lnTo>
                      <a:pt x="43441" y="48439"/>
                    </a:lnTo>
                    <a:close/>
                    <a:moveTo>
                      <a:pt x="6388" y="20732"/>
                    </a:moveTo>
                    <a:cubicBezTo>
                      <a:pt x="6388" y="18275"/>
                      <a:pt x="8354" y="16310"/>
                      <a:pt x="10811" y="16310"/>
                    </a:cubicBezTo>
                    <a:lnTo>
                      <a:pt x="18674" y="16310"/>
                    </a:lnTo>
                    <a:lnTo>
                      <a:pt x="18674" y="32227"/>
                    </a:lnTo>
                    <a:lnTo>
                      <a:pt x="10909" y="32227"/>
                    </a:lnTo>
                    <a:cubicBezTo>
                      <a:pt x="10909" y="32227"/>
                      <a:pt x="10909" y="32227"/>
                      <a:pt x="10909" y="32227"/>
                    </a:cubicBezTo>
                    <a:cubicBezTo>
                      <a:pt x="8452" y="32227"/>
                      <a:pt x="6487" y="30262"/>
                      <a:pt x="6487" y="27806"/>
                    </a:cubicBezTo>
                    <a:lnTo>
                      <a:pt x="6487" y="20732"/>
                    </a:lnTo>
                    <a:close/>
                    <a:moveTo>
                      <a:pt x="25160" y="33112"/>
                    </a:moveTo>
                    <a:lnTo>
                      <a:pt x="25160" y="15426"/>
                    </a:lnTo>
                    <a:lnTo>
                      <a:pt x="40198" y="10317"/>
                    </a:lnTo>
                    <a:lnTo>
                      <a:pt x="40198" y="38220"/>
                    </a:lnTo>
                    <a:lnTo>
                      <a:pt x="25160" y="33112"/>
                    </a:lnTo>
                    <a:close/>
                  </a:path>
                </a:pathLst>
              </a:custGeom>
              <a:solidFill>
                <a:srgbClr val="FFFFFF"/>
              </a:solidFill>
              <a:ln w="9820" cap="flat">
                <a:noFill/>
                <a:prstDash val="solid"/>
                <a:miter/>
              </a:ln>
            </p:spPr>
            <p:txBody>
              <a:bodyPr rtlCol="0" anchor="ctr"/>
              <a:lstStyle/>
              <a:p>
                <a:endParaRPr lang="en-US" dirty="0"/>
              </a:p>
            </p:txBody>
          </p:sp>
          <p:sp>
            <p:nvSpPr>
              <p:cNvPr id="581" name="Freeform 580">
                <a:extLst>
                  <a:ext uri="{FF2B5EF4-FFF2-40B4-BE49-F238E27FC236}">
                    <a16:creationId xmlns:a16="http://schemas.microsoft.com/office/drawing/2014/main" id="{C01B3AC1-8FF3-804E-97F4-1297BBCDDB79}"/>
                  </a:ext>
                </a:extLst>
              </p:cNvPr>
              <p:cNvSpPr/>
              <p:nvPr/>
            </p:nvSpPr>
            <p:spPr>
              <a:xfrm>
                <a:off x="372294" y="5256293"/>
                <a:ext cx="42556" cy="6484"/>
              </a:xfrm>
              <a:custGeom>
                <a:avLst/>
                <a:gdLst>
                  <a:gd name="connsiteX0" fmla="*/ 3243 w 42556"/>
                  <a:gd name="connsiteY0" fmla="*/ 6485 h 6484"/>
                  <a:gd name="connsiteX1" fmla="*/ 39313 w 42556"/>
                  <a:gd name="connsiteY1" fmla="*/ 6485 h 6484"/>
                  <a:gd name="connsiteX2" fmla="*/ 42556 w 42556"/>
                  <a:gd name="connsiteY2" fmla="*/ 3242 h 6484"/>
                  <a:gd name="connsiteX3" fmla="*/ 39313 w 42556"/>
                  <a:gd name="connsiteY3" fmla="*/ 0 h 6484"/>
                  <a:gd name="connsiteX4" fmla="*/ 3243 w 42556"/>
                  <a:gd name="connsiteY4" fmla="*/ 0 h 6484"/>
                  <a:gd name="connsiteX5" fmla="*/ 0 w 42556"/>
                  <a:gd name="connsiteY5" fmla="*/ 3242 h 6484"/>
                  <a:gd name="connsiteX6" fmla="*/ 3243 w 42556"/>
                  <a:gd name="connsiteY6" fmla="*/ 6485 h 6484"/>
                  <a:gd name="connsiteX7" fmla="*/ 3243 w 42556"/>
                  <a:gd name="connsiteY7" fmla="*/ 6485 h 64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2556" h="6484">
                    <a:moveTo>
                      <a:pt x="3243" y="6485"/>
                    </a:moveTo>
                    <a:lnTo>
                      <a:pt x="39313" y="6485"/>
                    </a:lnTo>
                    <a:cubicBezTo>
                      <a:pt x="41082" y="6485"/>
                      <a:pt x="42556" y="5011"/>
                      <a:pt x="42556" y="3242"/>
                    </a:cubicBezTo>
                    <a:cubicBezTo>
                      <a:pt x="42556" y="1474"/>
                      <a:pt x="41082" y="0"/>
                      <a:pt x="39313" y="0"/>
                    </a:cubicBezTo>
                    <a:lnTo>
                      <a:pt x="3243" y="0"/>
                    </a:lnTo>
                    <a:cubicBezTo>
                      <a:pt x="1474" y="0"/>
                      <a:pt x="0" y="1474"/>
                      <a:pt x="0" y="3242"/>
                    </a:cubicBezTo>
                    <a:cubicBezTo>
                      <a:pt x="0" y="5011"/>
                      <a:pt x="1474" y="6485"/>
                      <a:pt x="3243" y="6485"/>
                    </a:cubicBezTo>
                    <a:lnTo>
                      <a:pt x="3243" y="6485"/>
                    </a:lnTo>
                    <a:close/>
                  </a:path>
                </a:pathLst>
              </a:custGeom>
              <a:solidFill>
                <a:srgbClr val="FFFFFF"/>
              </a:solidFill>
              <a:ln w="9820" cap="flat">
                <a:noFill/>
                <a:prstDash val="solid"/>
                <a:miter/>
              </a:ln>
            </p:spPr>
            <p:txBody>
              <a:bodyPr rtlCol="0" anchor="ctr"/>
              <a:lstStyle/>
              <a:p>
                <a:endParaRPr lang="en-US" dirty="0"/>
              </a:p>
            </p:txBody>
          </p:sp>
          <p:grpSp>
            <p:nvGrpSpPr>
              <p:cNvPr id="582" name="Graphic 4">
                <a:extLst>
                  <a:ext uri="{FF2B5EF4-FFF2-40B4-BE49-F238E27FC236}">
                    <a16:creationId xmlns:a16="http://schemas.microsoft.com/office/drawing/2014/main" id="{99A686EE-DFE4-204F-B7B9-7CF50E4FD0F2}"/>
                  </a:ext>
                </a:extLst>
              </p:cNvPr>
              <p:cNvGrpSpPr/>
              <p:nvPr/>
            </p:nvGrpSpPr>
            <p:grpSpPr>
              <a:xfrm>
                <a:off x="276469" y="5229863"/>
                <a:ext cx="222020" cy="160937"/>
                <a:chOff x="276469" y="5229863"/>
                <a:chExt cx="222020" cy="160937"/>
              </a:xfrm>
              <a:solidFill>
                <a:srgbClr val="FFFFFF"/>
              </a:solidFill>
            </p:grpSpPr>
            <p:sp>
              <p:nvSpPr>
                <p:cNvPr id="583" name="Freeform 582">
                  <a:extLst>
                    <a:ext uri="{FF2B5EF4-FFF2-40B4-BE49-F238E27FC236}">
                      <a16:creationId xmlns:a16="http://schemas.microsoft.com/office/drawing/2014/main" id="{54B9A47E-ACDF-444A-B8D4-C6423B6DE3AF}"/>
                    </a:ext>
                  </a:extLst>
                </p:cNvPr>
                <p:cNvSpPr/>
                <p:nvPr/>
              </p:nvSpPr>
              <p:spPr>
                <a:xfrm>
                  <a:off x="372294" y="5270441"/>
                  <a:ext cx="24275" cy="6484"/>
                </a:xfrm>
                <a:custGeom>
                  <a:avLst/>
                  <a:gdLst>
                    <a:gd name="connsiteX0" fmla="*/ 3243 w 24275"/>
                    <a:gd name="connsiteY0" fmla="*/ 6485 h 6484"/>
                    <a:gd name="connsiteX1" fmla="*/ 21032 w 24275"/>
                    <a:gd name="connsiteY1" fmla="*/ 6485 h 6484"/>
                    <a:gd name="connsiteX2" fmla="*/ 24276 w 24275"/>
                    <a:gd name="connsiteY2" fmla="*/ 3242 h 6484"/>
                    <a:gd name="connsiteX3" fmla="*/ 21032 w 24275"/>
                    <a:gd name="connsiteY3" fmla="*/ 0 h 6484"/>
                    <a:gd name="connsiteX4" fmla="*/ 3243 w 24275"/>
                    <a:gd name="connsiteY4" fmla="*/ 0 h 6484"/>
                    <a:gd name="connsiteX5" fmla="*/ 0 w 24275"/>
                    <a:gd name="connsiteY5" fmla="*/ 3242 h 6484"/>
                    <a:gd name="connsiteX6" fmla="*/ 3243 w 24275"/>
                    <a:gd name="connsiteY6" fmla="*/ 6485 h 6484"/>
                    <a:gd name="connsiteX7" fmla="*/ 3243 w 24275"/>
                    <a:gd name="connsiteY7" fmla="*/ 6485 h 64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4275" h="6484">
                      <a:moveTo>
                        <a:pt x="3243" y="6485"/>
                      </a:moveTo>
                      <a:lnTo>
                        <a:pt x="21032" y="6485"/>
                      </a:lnTo>
                      <a:cubicBezTo>
                        <a:pt x="22802" y="6485"/>
                        <a:pt x="24276" y="5011"/>
                        <a:pt x="24276" y="3242"/>
                      </a:cubicBezTo>
                      <a:cubicBezTo>
                        <a:pt x="24276" y="1474"/>
                        <a:pt x="22802" y="0"/>
                        <a:pt x="21032" y="0"/>
                      </a:cubicBezTo>
                      <a:lnTo>
                        <a:pt x="3243" y="0"/>
                      </a:lnTo>
                      <a:cubicBezTo>
                        <a:pt x="1474" y="0"/>
                        <a:pt x="0" y="1474"/>
                        <a:pt x="0" y="3242"/>
                      </a:cubicBezTo>
                      <a:cubicBezTo>
                        <a:pt x="0" y="5011"/>
                        <a:pt x="1474" y="6485"/>
                        <a:pt x="3243" y="6485"/>
                      </a:cubicBezTo>
                      <a:lnTo>
                        <a:pt x="3243" y="6485"/>
                      </a:lnTo>
                      <a:close/>
                    </a:path>
                  </a:pathLst>
                </a:custGeom>
                <a:solidFill>
                  <a:srgbClr val="FFFFFF"/>
                </a:solidFill>
                <a:ln w="9820" cap="flat">
                  <a:noFill/>
                  <a:prstDash val="solid"/>
                  <a:miter/>
                </a:ln>
              </p:spPr>
              <p:txBody>
                <a:bodyPr rtlCol="0" anchor="ctr"/>
                <a:lstStyle/>
                <a:p>
                  <a:endParaRPr lang="en-US" dirty="0"/>
                </a:p>
              </p:txBody>
            </p:sp>
            <p:sp>
              <p:nvSpPr>
                <p:cNvPr id="584" name="Freeform 583">
                  <a:extLst>
                    <a:ext uri="{FF2B5EF4-FFF2-40B4-BE49-F238E27FC236}">
                      <a16:creationId xmlns:a16="http://schemas.microsoft.com/office/drawing/2014/main" id="{67CA3A67-DF93-0744-9E42-17DC8F17C0A8}"/>
                    </a:ext>
                  </a:extLst>
                </p:cNvPr>
                <p:cNvSpPr/>
                <p:nvPr/>
              </p:nvSpPr>
              <p:spPr>
                <a:xfrm>
                  <a:off x="276469" y="5229863"/>
                  <a:ext cx="222020" cy="160937"/>
                </a:xfrm>
                <a:custGeom>
                  <a:avLst/>
                  <a:gdLst>
                    <a:gd name="connsiteX0" fmla="*/ 217008 w 222020"/>
                    <a:gd name="connsiteY0" fmla="*/ 131953 h 160937"/>
                    <a:gd name="connsiteX1" fmla="*/ 211701 w 222020"/>
                    <a:gd name="connsiteY1" fmla="*/ 126647 h 160937"/>
                    <a:gd name="connsiteX2" fmla="*/ 211701 w 222020"/>
                    <a:gd name="connsiteY2" fmla="*/ 15721 h 160937"/>
                    <a:gd name="connsiteX3" fmla="*/ 196270 w 222020"/>
                    <a:gd name="connsiteY3" fmla="*/ 295 h 160937"/>
                    <a:gd name="connsiteX4" fmla="*/ 44424 w 222020"/>
                    <a:gd name="connsiteY4" fmla="*/ 295 h 160937"/>
                    <a:gd name="connsiteX5" fmla="*/ 41180 w 222020"/>
                    <a:gd name="connsiteY5" fmla="*/ 3538 h 160937"/>
                    <a:gd name="connsiteX6" fmla="*/ 44424 w 222020"/>
                    <a:gd name="connsiteY6" fmla="*/ 6779 h 160937"/>
                    <a:gd name="connsiteX7" fmla="*/ 196270 w 222020"/>
                    <a:gd name="connsiteY7" fmla="*/ 6779 h 160937"/>
                    <a:gd name="connsiteX8" fmla="*/ 205214 w 222020"/>
                    <a:gd name="connsiteY8" fmla="*/ 15721 h 160937"/>
                    <a:gd name="connsiteX9" fmla="*/ 205214 w 222020"/>
                    <a:gd name="connsiteY9" fmla="*/ 120163 h 160937"/>
                    <a:gd name="connsiteX10" fmla="*/ 200300 w 222020"/>
                    <a:gd name="connsiteY10" fmla="*/ 115250 h 160937"/>
                    <a:gd name="connsiteX11" fmla="*/ 200300 w 222020"/>
                    <a:gd name="connsiteY11" fmla="*/ 15721 h 160937"/>
                    <a:gd name="connsiteX12" fmla="*/ 196369 w 222020"/>
                    <a:gd name="connsiteY12" fmla="*/ 11790 h 160937"/>
                    <a:gd name="connsiteX13" fmla="*/ 25259 w 222020"/>
                    <a:gd name="connsiteY13" fmla="*/ 11790 h 160937"/>
                    <a:gd name="connsiteX14" fmla="*/ 21327 w 222020"/>
                    <a:gd name="connsiteY14" fmla="*/ 15721 h 160937"/>
                    <a:gd name="connsiteX15" fmla="*/ 21327 w 222020"/>
                    <a:gd name="connsiteY15" fmla="*/ 107881 h 160937"/>
                    <a:gd name="connsiteX16" fmla="*/ 24571 w 222020"/>
                    <a:gd name="connsiteY16" fmla="*/ 111123 h 160937"/>
                    <a:gd name="connsiteX17" fmla="*/ 27814 w 222020"/>
                    <a:gd name="connsiteY17" fmla="*/ 107881 h 160937"/>
                    <a:gd name="connsiteX18" fmla="*/ 27814 w 222020"/>
                    <a:gd name="connsiteY18" fmla="*/ 18275 h 160937"/>
                    <a:gd name="connsiteX19" fmla="*/ 193715 w 222020"/>
                    <a:gd name="connsiteY19" fmla="*/ 18275 h 160937"/>
                    <a:gd name="connsiteX20" fmla="*/ 193715 w 222020"/>
                    <a:gd name="connsiteY20" fmla="*/ 108765 h 160937"/>
                    <a:gd name="connsiteX21" fmla="*/ 185066 w 222020"/>
                    <a:gd name="connsiteY21" fmla="*/ 100119 h 160937"/>
                    <a:gd name="connsiteX22" fmla="*/ 182216 w 222020"/>
                    <a:gd name="connsiteY22" fmla="*/ 70251 h 160937"/>
                    <a:gd name="connsiteX23" fmla="*/ 177793 w 222020"/>
                    <a:gd name="connsiteY23" fmla="*/ 68973 h 160937"/>
                    <a:gd name="connsiteX24" fmla="*/ 176516 w 222020"/>
                    <a:gd name="connsiteY24" fmla="*/ 73395 h 160937"/>
                    <a:gd name="connsiteX25" fmla="*/ 171307 w 222020"/>
                    <a:gd name="connsiteY25" fmla="*/ 110534 h 160937"/>
                    <a:gd name="connsiteX26" fmla="*/ 127178 w 222020"/>
                    <a:gd name="connsiteY26" fmla="*/ 110534 h 160937"/>
                    <a:gd name="connsiteX27" fmla="*/ 127178 w 222020"/>
                    <a:gd name="connsiteY27" fmla="*/ 66419 h 160937"/>
                    <a:gd name="connsiteX28" fmla="*/ 168948 w 222020"/>
                    <a:gd name="connsiteY28" fmla="*/ 64257 h 160937"/>
                    <a:gd name="connsiteX29" fmla="*/ 173567 w 222020"/>
                    <a:gd name="connsiteY29" fmla="*/ 63766 h 160937"/>
                    <a:gd name="connsiteX30" fmla="*/ 173076 w 222020"/>
                    <a:gd name="connsiteY30" fmla="*/ 59148 h 160937"/>
                    <a:gd name="connsiteX31" fmla="*/ 147424 w 222020"/>
                    <a:gd name="connsiteY31" fmla="*/ 50698 h 160937"/>
                    <a:gd name="connsiteX32" fmla="*/ 111846 w 222020"/>
                    <a:gd name="connsiteY32" fmla="*/ 93635 h 160937"/>
                    <a:gd name="connsiteX33" fmla="*/ 106244 w 222020"/>
                    <a:gd name="connsiteY33" fmla="*/ 90589 h 160937"/>
                    <a:gd name="connsiteX34" fmla="*/ 106342 w 222020"/>
                    <a:gd name="connsiteY34" fmla="*/ 89606 h 160937"/>
                    <a:gd name="connsiteX35" fmla="*/ 97890 w 222020"/>
                    <a:gd name="connsiteY35" fmla="*/ 81156 h 160937"/>
                    <a:gd name="connsiteX36" fmla="*/ 89437 w 222020"/>
                    <a:gd name="connsiteY36" fmla="*/ 89606 h 160937"/>
                    <a:gd name="connsiteX37" fmla="*/ 89732 w 222020"/>
                    <a:gd name="connsiteY37" fmla="*/ 91866 h 160937"/>
                    <a:gd name="connsiteX38" fmla="*/ 71550 w 222020"/>
                    <a:gd name="connsiteY38" fmla="*/ 110043 h 160937"/>
                    <a:gd name="connsiteX39" fmla="*/ 63392 w 222020"/>
                    <a:gd name="connsiteY39" fmla="*/ 106997 h 160937"/>
                    <a:gd name="connsiteX40" fmla="*/ 55038 w 222020"/>
                    <a:gd name="connsiteY40" fmla="*/ 99431 h 160937"/>
                    <a:gd name="connsiteX41" fmla="*/ 46586 w 222020"/>
                    <a:gd name="connsiteY41" fmla="*/ 107881 h 160937"/>
                    <a:gd name="connsiteX42" fmla="*/ 46684 w 222020"/>
                    <a:gd name="connsiteY42" fmla="*/ 108962 h 160937"/>
                    <a:gd name="connsiteX43" fmla="*/ 35775 w 222020"/>
                    <a:gd name="connsiteY43" fmla="*/ 118394 h 160937"/>
                    <a:gd name="connsiteX44" fmla="*/ 35382 w 222020"/>
                    <a:gd name="connsiteY44" fmla="*/ 123012 h 160937"/>
                    <a:gd name="connsiteX45" fmla="*/ 40001 w 222020"/>
                    <a:gd name="connsiteY45" fmla="*/ 123405 h 160937"/>
                    <a:gd name="connsiteX46" fmla="*/ 50124 w 222020"/>
                    <a:gd name="connsiteY46" fmla="*/ 114758 h 160937"/>
                    <a:gd name="connsiteX47" fmla="*/ 55137 w 222020"/>
                    <a:gd name="connsiteY47" fmla="*/ 116429 h 160937"/>
                    <a:gd name="connsiteX48" fmla="*/ 61623 w 222020"/>
                    <a:gd name="connsiteY48" fmla="*/ 113383 h 160937"/>
                    <a:gd name="connsiteX49" fmla="*/ 71452 w 222020"/>
                    <a:gd name="connsiteY49" fmla="*/ 117019 h 160937"/>
                    <a:gd name="connsiteX50" fmla="*/ 74891 w 222020"/>
                    <a:gd name="connsiteY50" fmla="*/ 116232 h 160937"/>
                    <a:gd name="connsiteX51" fmla="*/ 94057 w 222020"/>
                    <a:gd name="connsiteY51" fmla="*/ 97073 h 160937"/>
                    <a:gd name="connsiteX52" fmla="*/ 98086 w 222020"/>
                    <a:gd name="connsiteY52" fmla="*/ 98056 h 160937"/>
                    <a:gd name="connsiteX53" fmla="*/ 103295 w 222020"/>
                    <a:gd name="connsiteY53" fmla="*/ 96288 h 160937"/>
                    <a:gd name="connsiteX54" fmla="*/ 114303 w 222020"/>
                    <a:gd name="connsiteY54" fmla="*/ 102281 h 160937"/>
                    <a:gd name="connsiteX55" fmla="*/ 149390 w 222020"/>
                    <a:gd name="connsiteY55" fmla="*/ 126058 h 160937"/>
                    <a:gd name="connsiteX56" fmla="*/ 160987 w 222020"/>
                    <a:gd name="connsiteY56" fmla="*/ 124191 h 160937"/>
                    <a:gd name="connsiteX57" fmla="*/ 170324 w 222020"/>
                    <a:gd name="connsiteY57" fmla="*/ 133525 h 160937"/>
                    <a:gd name="connsiteX58" fmla="*/ 27814 w 222020"/>
                    <a:gd name="connsiteY58" fmla="*/ 133525 h 160937"/>
                    <a:gd name="connsiteX59" fmla="*/ 27814 w 222020"/>
                    <a:gd name="connsiteY59" fmla="*/ 120752 h 160937"/>
                    <a:gd name="connsiteX60" fmla="*/ 24571 w 222020"/>
                    <a:gd name="connsiteY60" fmla="*/ 117510 h 160937"/>
                    <a:gd name="connsiteX61" fmla="*/ 21327 w 222020"/>
                    <a:gd name="connsiteY61" fmla="*/ 120752 h 160937"/>
                    <a:gd name="connsiteX62" fmla="*/ 21327 w 222020"/>
                    <a:gd name="connsiteY62" fmla="*/ 136080 h 160937"/>
                    <a:gd name="connsiteX63" fmla="*/ 25259 w 222020"/>
                    <a:gd name="connsiteY63" fmla="*/ 140009 h 160937"/>
                    <a:gd name="connsiteX64" fmla="*/ 176712 w 222020"/>
                    <a:gd name="connsiteY64" fmla="*/ 140009 h 160937"/>
                    <a:gd name="connsiteX65" fmla="*/ 181626 w 222020"/>
                    <a:gd name="connsiteY65" fmla="*/ 144922 h 160937"/>
                    <a:gd name="connsiteX66" fmla="*/ 15430 w 222020"/>
                    <a:gd name="connsiteY66" fmla="*/ 144922 h 160937"/>
                    <a:gd name="connsiteX67" fmla="*/ 6487 w 222020"/>
                    <a:gd name="connsiteY67" fmla="*/ 135981 h 160937"/>
                    <a:gd name="connsiteX68" fmla="*/ 6487 w 222020"/>
                    <a:gd name="connsiteY68" fmla="*/ 15426 h 160937"/>
                    <a:gd name="connsiteX69" fmla="*/ 15430 w 222020"/>
                    <a:gd name="connsiteY69" fmla="*/ 6485 h 160937"/>
                    <a:gd name="connsiteX70" fmla="*/ 31450 w 222020"/>
                    <a:gd name="connsiteY70" fmla="*/ 6485 h 160937"/>
                    <a:gd name="connsiteX71" fmla="*/ 34694 w 222020"/>
                    <a:gd name="connsiteY71" fmla="*/ 3242 h 160937"/>
                    <a:gd name="connsiteX72" fmla="*/ 31450 w 222020"/>
                    <a:gd name="connsiteY72" fmla="*/ 0 h 160937"/>
                    <a:gd name="connsiteX73" fmla="*/ 15430 w 222020"/>
                    <a:gd name="connsiteY73" fmla="*/ 0 h 160937"/>
                    <a:gd name="connsiteX74" fmla="*/ 0 w 222020"/>
                    <a:gd name="connsiteY74" fmla="*/ 15426 h 160937"/>
                    <a:gd name="connsiteX75" fmla="*/ 0 w 222020"/>
                    <a:gd name="connsiteY75" fmla="*/ 135981 h 160937"/>
                    <a:gd name="connsiteX76" fmla="*/ 15430 w 222020"/>
                    <a:gd name="connsiteY76" fmla="*/ 151407 h 160937"/>
                    <a:gd name="connsiteX77" fmla="*/ 188211 w 222020"/>
                    <a:gd name="connsiteY77" fmla="*/ 151407 h 160937"/>
                    <a:gd name="connsiteX78" fmla="*/ 192732 w 222020"/>
                    <a:gd name="connsiteY78" fmla="*/ 155926 h 160937"/>
                    <a:gd name="connsiteX79" fmla="*/ 217008 w 222020"/>
                    <a:gd name="connsiteY79" fmla="*/ 155926 h 160937"/>
                    <a:gd name="connsiteX80" fmla="*/ 217008 w 222020"/>
                    <a:gd name="connsiteY80" fmla="*/ 131953 h 160937"/>
                    <a:gd name="connsiteX81" fmla="*/ 217008 w 222020"/>
                    <a:gd name="connsiteY81" fmla="*/ 131953 h 160937"/>
                    <a:gd name="connsiteX82" fmla="*/ 55137 w 222020"/>
                    <a:gd name="connsiteY82" fmla="*/ 109944 h 160937"/>
                    <a:gd name="connsiteX83" fmla="*/ 53171 w 222020"/>
                    <a:gd name="connsiteY83" fmla="*/ 107980 h 160937"/>
                    <a:gd name="connsiteX84" fmla="*/ 55137 w 222020"/>
                    <a:gd name="connsiteY84" fmla="*/ 106014 h 160937"/>
                    <a:gd name="connsiteX85" fmla="*/ 57102 w 222020"/>
                    <a:gd name="connsiteY85" fmla="*/ 107980 h 160937"/>
                    <a:gd name="connsiteX86" fmla="*/ 55137 w 222020"/>
                    <a:gd name="connsiteY86" fmla="*/ 109944 h 160937"/>
                    <a:gd name="connsiteX87" fmla="*/ 55137 w 222020"/>
                    <a:gd name="connsiteY87" fmla="*/ 109944 h 160937"/>
                    <a:gd name="connsiteX88" fmla="*/ 97988 w 222020"/>
                    <a:gd name="connsiteY88" fmla="*/ 91768 h 160937"/>
                    <a:gd name="connsiteX89" fmla="*/ 96022 w 222020"/>
                    <a:gd name="connsiteY89" fmla="*/ 89803 h 160937"/>
                    <a:gd name="connsiteX90" fmla="*/ 97988 w 222020"/>
                    <a:gd name="connsiteY90" fmla="*/ 87837 h 160937"/>
                    <a:gd name="connsiteX91" fmla="*/ 99953 w 222020"/>
                    <a:gd name="connsiteY91" fmla="*/ 89803 h 160937"/>
                    <a:gd name="connsiteX92" fmla="*/ 97988 w 222020"/>
                    <a:gd name="connsiteY92" fmla="*/ 91768 h 160937"/>
                    <a:gd name="connsiteX93" fmla="*/ 97988 w 222020"/>
                    <a:gd name="connsiteY93" fmla="*/ 91768 h 160937"/>
                    <a:gd name="connsiteX94" fmla="*/ 212389 w 222020"/>
                    <a:gd name="connsiteY94" fmla="*/ 151603 h 160937"/>
                    <a:gd name="connsiteX95" fmla="*/ 197352 w 222020"/>
                    <a:gd name="connsiteY95" fmla="*/ 151603 h 160937"/>
                    <a:gd name="connsiteX96" fmla="*/ 167277 w 222020"/>
                    <a:gd name="connsiteY96" fmla="*/ 121538 h 160937"/>
                    <a:gd name="connsiteX97" fmla="*/ 182314 w 222020"/>
                    <a:gd name="connsiteY97" fmla="*/ 106506 h 160937"/>
                    <a:gd name="connsiteX98" fmla="*/ 212389 w 222020"/>
                    <a:gd name="connsiteY98" fmla="*/ 136571 h 160937"/>
                    <a:gd name="connsiteX99" fmla="*/ 212389 w 222020"/>
                    <a:gd name="connsiteY99" fmla="*/ 151603 h 160937"/>
                    <a:gd name="connsiteX100" fmla="*/ 212389 w 222020"/>
                    <a:gd name="connsiteY100" fmla="*/ 151603 h 1609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Lst>
                  <a:rect l="l" t="t" r="r" b="b"/>
                  <a:pathLst>
                    <a:path w="222020" h="160937">
                      <a:moveTo>
                        <a:pt x="217008" y="131953"/>
                      </a:moveTo>
                      <a:lnTo>
                        <a:pt x="211701" y="126647"/>
                      </a:lnTo>
                      <a:lnTo>
                        <a:pt x="211701" y="15721"/>
                      </a:lnTo>
                      <a:cubicBezTo>
                        <a:pt x="211701" y="7271"/>
                        <a:pt x="204821" y="295"/>
                        <a:pt x="196270" y="295"/>
                      </a:cubicBezTo>
                      <a:lnTo>
                        <a:pt x="44424" y="295"/>
                      </a:lnTo>
                      <a:cubicBezTo>
                        <a:pt x="42655" y="295"/>
                        <a:pt x="41180" y="1768"/>
                        <a:pt x="41180" y="3538"/>
                      </a:cubicBezTo>
                      <a:cubicBezTo>
                        <a:pt x="41180" y="5306"/>
                        <a:pt x="42655" y="6779"/>
                        <a:pt x="44424" y="6779"/>
                      </a:cubicBezTo>
                      <a:lnTo>
                        <a:pt x="196270" y="6779"/>
                      </a:lnTo>
                      <a:cubicBezTo>
                        <a:pt x="201185" y="6779"/>
                        <a:pt x="205214" y="10808"/>
                        <a:pt x="205214" y="15721"/>
                      </a:cubicBezTo>
                      <a:lnTo>
                        <a:pt x="205214" y="120163"/>
                      </a:lnTo>
                      <a:lnTo>
                        <a:pt x="200300" y="115250"/>
                      </a:lnTo>
                      <a:lnTo>
                        <a:pt x="200300" y="15721"/>
                      </a:lnTo>
                      <a:cubicBezTo>
                        <a:pt x="200300" y="13559"/>
                        <a:pt x="198531" y="11790"/>
                        <a:pt x="196369" y="11790"/>
                      </a:cubicBezTo>
                      <a:lnTo>
                        <a:pt x="25259" y="11790"/>
                      </a:lnTo>
                      <a:cubicBezTo>
                        <a:pt x="23096" y="11790"/>
                        <a:pt x="21327" y="13559"/>
                        <a:pt x="21327" y="15721"/>
                      </a:cubicBezTo>
                      <a:lnTo>
                        <a:pt x="21327" y="107881"/>
                      </a:lnTo>
                      <a:cubicBezTo>
                        <a:pt x="21327" y="109650"/>
                        <a:pt x="22802" y="111123"/>
                        <a:pt x="24571" y="111123"/>
                      </a:cubicBezTo>
                      <a:cubicBezTo>
                        <a:pt x="26340" y="111123"/>
                        <a:pt x="27814" y="109650"/>
                        <a:pt x="27814" y="107881"/>
                      </a:cubicBezTo>
                      <a:lnTo>
                        <a:pt x="27814" y="18275"/>
                      </a:lnTo>
                      <a:lnTo>
                        <a:pt x="193715" y="18275"/>
                      </a:lnTo>
                      <a:lnTo>
                        <a:pt x="193715" y="108765"/>
                      </a:lnTo>
                      <a:lnTo>
                        <a:pt x="185066" y="100119"/>
                      </a:lnTo>
                      <a:cubicBezTo>
                        <a:pt x="188211" y="90392"/>
                        <a:pt x="187425" y="79585"/>
                        <a:pt x="182216" y="70251"/>
                      </a:cubicBezTo>
                      <a:cubicBezTo>
                        <a:pt x="181332" y="68679"/>
                        <a:pt x="179366" y="68089"/>
                        <a:pt x="177793" y="68973"/>
                      </a:cubicBezTo>
                      <a:cubicBezTo>
                        <a:pt x="176221" y="69858"/>
                        <a:pt x="175631" y="71822"/>
                        <a:pt x="176516" y="73395"/>
                      </a:cubicBezTo>
                      <a:cubicBezTo>
                        <a:pt x="183199" y="85479"/>
                        <a:pt x="181037" y="100807"/>
                        <a:pt x="171307" y="110534"/>
                      </a:cubicBezTo>
                      <a:cubicBezTo>
                        <a:pt x="159120" y="122717"/>
                        <a:pt x="139365" y="122717"/>
                        <a:pt x="127178" y="110534"/>
                      </a:cubicBezTo>
                      <a:cubicBezTo>
                        <a:pt x="114991" y="98351"/>
                        <a:pt x="114991" y="78602"/>
                        <a:pt x="127178" y="66419"/>
                      </a:cubicBezTo>
                      <a:cubicBezTo>
                        <a:pt x="138579" y="55022"/>
                        <a:pt x="156564" y="54137"/>
                        <a:pt x="168948" y="64257"/>
                      </a:cubicBezTo>
                      <a:cubicBezTo>
                        <a:pt x="170324" y="65436"/>
                        <a:pt x="172388" y="65141"/>
                        <a:pt x="173567" y="63766"/>
                      </a:cubicBezTo>
                      <a:cubicBezTo>
                        <a:pt x="174747" y="62390"/>
                        <a:pt x="174452" y="60327"/>
                        <a:pt x="173076" y="59148"/>
                      </a:cubicBezTo>
                      <a:cubicBezTo>
                        <a:pt x="165901" y="53253"/>
                        <a:pt x="156761" y="50305"/>
                        <a:pt x="147424" y="50698"/>
                      </a:cubicBezTo>
                      <a:cubicBezTo>
                        <a:pt x="125310" y="51779"/>
                        <a:pt x="108799" y="71528"/>
                        <a:pt x="111846" y="93635"/>
                      </a:cubicBezTo>
                      <a:lnTo>
                        <a:pt x="106244" y="90589"/>
                      </a:lnTo>
                      <a:cubicBezTo>
                        <a:pt x="106244" y="90294"/>
                        <a:pt x="106342" y="89999"/>
                        <a:pt x="106342" y="89606"/>
                      </a:cubicBezTo>
                      <a:cubicBezTo>
                        <a:pt x="106342" y="84988"/>
                        <a:pt x="102509" y="81156"/>
                        <a:pt x="97890" y="81156"/>
                      </a:cubicBezTo>
                      <a:cubicBezTo>
                        <a:pt x="93270" y="81156"/>
                        <a:pt x="89437" y="84988"/>
                        <a:pt x="89437" y="89606"/>
                      </a:cubicBezTo>
                      <a:cubicBezTo>
                        <a:pt x="89437" y="90392"/>
                        <a:pt x="89536" y="91178"/>
                        <a:pt x="89732" y="91866"/>
                      </a:cubicBezTo>
                      <a:lnTo>
                        <a:pt x="71550" y="110043"/>
                      </a:lnTo>
                      <a:lnTo>
                        <a:pt x="63392" y="106997"/>
                      </a:lnTo>
                      <a:cubicBezTo>
                        <a:pt x="62999" y="102772"/>
                        <a:pt x="59363" y="99431"/>
                        <a:pt x="55038" y="99431"/>
                      </a:cubicBezTo>
                      <a:cubicBezTo>
                        <a:pt x="50419" y="99431"/>
                        <a:pt x="46586" y="103263"/>
                        <a:pt x="46586" y="107881"/>
                      </a:cubicBezTo>
                      <a:cubicBezTo>
                        <a:pt x="46586" y="108274"/>
                        <a:pt x="46586" y="108667"/>
                        <a:pt x="46684" y="108962"/>
                      </a:cubicBezTo>
                      <a:lnTo>
                        <a:pt x="35775" y="118394"/>
                      </a:lnTo>
                      <a:cubicBezTo>
                        <a:pt x="34399" y="119573"/>
                        <a:pt x="34301" y="121636"/>
                        <a:pt x="35382" y="123012"/>
                      </a:cubicBezTo>
                      <a:cubicBezTo>
                        <a:pt x="36561" y="124388"/>
                        <a:pt x="38625" y="124486"/>
                        <a:pt x="40001" y="123405"/>
                      </a:cubicBezTo>
                      <a:lnTo>
                        <a:pt x="50124" y="114758"/>
                      </a:lnTo>
                      <a:cubicBezTo>
                        <a:pt x="51500" y="115840"/>
                        <a:pt x="53269" y="116429"/>
                        <a:pt x="55137" y="116429"/>
                      </a:cubicBezTo>
                      <a:cubicBezTo>
                        <a:pt x="57692" y="116429"/>
                        <a:pt x="60051" y="115250"/>
                        <a:pt x="61623" y="113383"/>
                      </a:cubicBezTo>
                      <a:lnTo>
                        <a:pt x="71452" y="117019"/>
                      </a:lnTo>
                      <a:cubicBezTo>
                        <a:pt x="72631" y="117510"/>
                        <a:pt x="74007" y="117215"/>
                        <a:pt x="74891" y="116232"/>
                      </a:cubicBezTo>
                      <a:lnTo>
                        <a:pt x="94057" y="97073"/>
                      </a:lnTo>
                      <a:cubicBezTo>
                        <a:pt x="95236" y="97761"/>
                        <a:pt x="96612" y="98056"/>
                        <a:pt x="98086" y="98056"/>
                      </a:cubicBezTo>
                      <a:cubicBezTo>
                        <a:pt x="100052" y="98056"/>
                        <a:pt x="101821" y="97368"/>
                        <a:pt x="103295" y="96288"/>
                      </a:cubicBezTo>
                      <a:lnTo>
                        <a:pt x="114303" y="102281"/>
                      </a:lnTo>
                      <a:cubicBezTo>
                        <a:pt x="119905" y="116429"/>
                        <a:pt x="133566" y="126058"/>
                        <a:pt x="149390" y="126058"/>
                      </a:cubicBezTo>
                      <a:cubicBezTo>
                        <a:pt x="153321" y="126058"/>
                        <a:pt x="157252" y="125468"/>
                        <a:pt x="160987" y="124191"/>
                      </a:cubicBezTo>
                      <a:lnTo>
                        <a:pt x="170324" y="133525"/>
                      </a:lnTo>
                      <a:lnTo>
                        <a:pt x="27814" y="133525"/>
                      </a:lnTo>
                      <a:lnTo>
                        <a:pt x="27814" y="120752"/>
                      </a:lnTo>
                      <a:cubicBezTo>
                        <a:pt x="27814" y="118984"/>
                        <a:pt x="26340" y="117510"/>
                        <a:pt x="24571" y="117510"/>
                      </a:cubicBezTo>
                      <a:cubicBezTo>
                        <a:pt x="22802" y="117510"/>
                        <a:pt x="21327" y="118984"/>
                        <a:pt x="21327" y="120752"/>
                      </a:cubicBezTo>
                      <a:lnTo>
                        <a:pt x="21327" y="136080"/>
                      </a:lnTo>
                      <a:cubicBezTo>
                        <a:pt x="21327" y="138241"/>
                        <a:pt x="23096" y="140009"/>
                        <a:pt x="25259" y="140009"/>
                      </a:cubicBezTo>
                      <a:lnTo>
                        <a:pt x="176712" y="140009"/>
                      </a:lnTo>
                      <a:lnTo>
                        <a:pt x="181626" y="144922"/>
                      </a:lnTo>
                      <a:lnTo>
                        <a:pt x="15430" y="144922"/>
                      </a:lnTo>
                      <a:cubicBezTo>
                        <a:pt x="10516" y="144922"/>
                        <a:pt x="6487" y="140894"/>
                        <a:pt x="6487" y="135981"/>
                      </a:cubicBezTo>
                      <a:lnTo>
                        <a:pt x="6487" y="15426"/>
                      </a:lnTo>
                      <a:cubicBezTo>
                        <a:pt x="6487" y="10513"/>
                        <a:pt x="10516" y="6485"/>
                        <a:pt x="15430" y="6485"/>
                      </a:cubicBezTo>
                      <a:lnTo>
                        <a:pt x="31450" y="6485"/>
                      </a:lnTo>
                      <a:cubicBezTo>
                        <a:pt x="33220" y="6485"/>
                        <a:pt x="34694" y="5011"/>
                        <a:pt x="34694" y="3242"/>
                      </a:cubicBezTo>
                      <a:cubicBezTo>
                        <a:pt x="34694" y="1474"/>
                        <a:pt x="33220" y="0"/>
                        <a:pt x="31450" y="0"/>
                      </a:cubicBezTo>
                      <a:lnTo>
                        <a:pt x="15430" y="0"/>
                      </a:lnTo>
                      <a:cubicBezTo>
                        <a:pt x="6978" y="0"/>
                        <a:pt x="0" y="6878"/>
                        <a:pt x="0" y="15426"/>
                      </a:cubicBezTo>
                      <a:lnTo>
                        <a:pt x="0" y="135981"/>
                      </a:lnTo>
                      <a:cubicBezTo>
                        <a:pt x="0" y="144431"/>
                        <a:pt x="6880" y="151407"/>
                        <a:pt x="15430" y="151407"/>
                      </a:cubicBezTo>
                      <a:lnTo>
                        <a:pt x="188211" y="151407"/>
                      </a:lnTo>
                      <a:lnTo>
                        <a:pt x="192732" y="155926"/>
                      </a:lnTo>
                      <a:cubicBezTo>
                        <a:pt x="199416" y="162608"/>
                        <a:pt x="210227" y="162608"/>
                        <a:pt x="217008" y="155926"/>
                      </a:cubicBezTo>
                      <a:cubicBezTo>
                        <a:pt x="223691" y="149540"/>
                        <a:pt x="223691" y="138634"/>
                        <a:pt x="217008" y="131953"/>
                      </a:cubicBezTo>
                      <a:lnTo>
                        <a:pt x="217008" y="131953"/>
                      </a:lnTo>
                      <a:close/>
                      <a:moveTo>
                        <a:pt x="55137" y="109944"/>
                      </a:moveTo>
                      <a:cubicBezTo>
                        <a:pt x="54055" y="109944"/>
                        <a:pt x="53171" y="109060"/>
                        <a:pt x="53171" y="107980"/>
                      </a:cubicBezTo>
                      <a:cubicBezTo>
                        <a:pt x="53171" y="106898"/>
                        <a:pt x="54055" y="106014"/>
                        <a:pt x="55137" y="106014"/>
                      </a:cubicBezTo>
                      <a:cubicBezTo>
                        <a:pt x="56218" y="106014"/>
                        <a:pt x="57102" y="106898"/>
                        <a:pt x="57102" y="107980"/>
                      </a:cubicBezTo>
                      <a:cubicBezTo>
                        <a:pt x="57004" y="109060"/>
                        <a:pt x="56119" y="109944"/>
                        <a:pt x="55137" y="109944"/>
                      </a:cubicBezTo>
                      <a:lnTo>
                        <a:pt x="55137" y="109944"/>
                      </a:lnTo>
                      <a:close/>
                      <a:moveTo>
                        <a:pt x="97988" y="91768"/>
                      </a:moveTo>
                      <a:cubicBezTo>
                        <a:pt x="96907" y="91768"/>
                        <a:pt x="96022" y="90883"/>
                        <a:pt x="96022" y="89803"/>
                      </a:cubicBezTo>
                      <a:cubicBezTo>
                        <a:pt x="96022" y="88722"/>
                        <a:pt x="96907" y="87837"/>
                        <a:pt x="97988" y="87837"/>
                      </a:cubicBezTo>
                      <a:cubicBezTo>
                        <a:pt x="99069" y="87837"/>
                        <a:pt x="99953" y="88722"/>
                        <a:pt x="99953" y="89803"/>
                      </a:cubicBezTo>
                      <a:cubicBezTo>
                        <a:pt x="99953" y="90883"/>
                        <a:pt x="99069" y="91768"/>
                        <a:pt x="97988" y="91768"/>
                      </a:cubicBezTo>
                      <a:lnTo>
                        <a:pt x="97988" y="91768"/>
                      </a:lnTo>
                      <a:close/>
                      <a:moveTo>
                        <a:pt x="212389" y="151603"/>
                      </a:moveTo>
                      <a:cubicBezTo>
                        <a:pt x="208261" y="155730"/>
                        <a:pt x="201479" y="155730"/>
                        <a:pt x="197352" y="151603"/>
                      </a:cubicBezTo>
                      <a:cubicBezTo>
                        <a:pt x="193912" y="148164"/>
                        <a:pt x="172683" y="126942"/>
                        <a:pt x="167277" y="121538"/>
                      </a:cubicBezTo>
                      <a:cubicBezTo>
                        <a:pt x="173469" y="118099"/>
                        <a:pt x="178776" y="112990"/>
                        <a:pt x="182314" y="106506"/>
                      </a:cubicBezTo>
                      <a:cubicBezTo>
                        <a:pt x="188015" y="112302"/>
                        <a:pt x="205313" y="129496"/>
                        <a:pt x="212389" y="136571"/>
                      </a:cubicBezTo>
                      <a:cubicBezTo>
                        <a:pt x="216517" y="140697"/>
                        <a:pt x="216517" y="147477"/>
                        <a:pt x="212389" y="151603"/>
                      </a:cubicBezTo>
                      <a:lnTo>
                        <a:pt x="212389" y="151603"/>
                      </a:lnTo>
                      <a:close/>
                    </a:path>
                  </a:pathLst>
                </a:custGeom>
                <a:solidFill>
                  <a:srgbClr val="FFFFFF"/>
                </a:solidFill>
                <a:ln w="9820" cap="flat">
                  <a:noFill/>
                  <a:prstDash val="solid"/>
                  <a:miter/>
                </a:ln>
              </p:spPr>
              <p:txBody>
                <a:bodyPr rtlCol="0" anchor="ctr"/>
                <a:lstStyle/>
                <a:p>
                  <a:endParaRPr lang="en-US" dirty="0"/>
                </a:p>
              </p:txBody>
            </p:sp>
          </p:grpSp>
        </p:grpSp>
      </p:grpSp>
      <p:grpSp>
        <p:nvGrpSpPr>
          <p:cNvPr id="16" name="Group 15">
            <a:extLst>
              <a:ext uri="{FF2B5EF4-FFF2-40B4-BE49-F238E27FC236}">
                <a16:creationId xmlns:a16="http://schemas.microsoft.com/office/drawing/2014/main" id="{2627CAD9-32D8-4DCE-E8E3-B21506A695E0}"/>
              </a:ext>
            </a:extLst>
          </p:cNvPr>
          <p:cNvGrpSpPr/>
          <p:nvPr/>
        </p:nvGrpSpPr>
        <p:grpSpPr>
          <a:xfrm>
            <a:off x="201430" y="5250252"/>
            <a:ext cx="310966" cy="310869"/>
            <a:chOff x="269162" y="5103943"/>
            <a:chExt cx="310966" cy="310869"/>
          </a:xfrm>
        </p:grpSpPr>
        <p:sp>
          <p:nvSpPr>
            <p:cNvPr id="562" name="Graphic 4">
              <a:extLst>
                <a:ext uri="{FF2B5EF4-FFF2-40B4-BE49-F238E27FC236}">
                  <a16:creationId xmlns:a16="http://schemas.microsoft.com/office/drawing/2014/main" id="{9B111903-C9EB-A64F-BE24-D53FA329AF99}"/>
                </a:ext>
              </a:extLst>
            </p:cNvPr>
            <p:cNvSpPr/>
            <p:nvPr/>
          </p:nvSpPr>
          <p:spPr>
            <a:xfrm>
              <a:off x="269162" y="5103943"/>
              <a:ext cx="310966" cy="310869"/>
            </a:xfrm>
            <a:custGeom>
              <a:avLst/>
              <a:gdLst>
                <a:gd name="connsiteX0" fmla="*/ 310966 w 310966"/>
                <a:gd name="connsiteY0" fmla="*/ 155435 h 310869"/>
                <a:gd name="connsiteX1" fmla="*/ 155483 w 310966"/>
                <a:gd name="connsiteY1" fmla="*/ 310870 h 310869"/>
                <a:gd name="connsiteX2" fmla="*/ 0 w 310966"/>
                <a:gd name="connsiteY2" fmla="*/ 155435 h 310869"/>
                <a:gd name="connsiteX3" fmla="*/ 155483 w 310966"/>
                <a:gd name="connsiteY3" fmla="*/ 0 h 310869"/>
                <a:gd name="connsiteX4" fmla="*/ 310966 w 310966"/>
                <a:gd name="connsiteY4" fmla="*/ 155435 h 31086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10966" h="310869">
                  <a:moveTo>
                    <a:pt x="310966" y="155435"/>
                  </a:moveTo>
                  <a:cubicBezTo>
                    <a:pt x="310966" y="241279"/>
                    <a:pt x="241354" y="310870"/>
                    <a:pt x="155483" y="310870"/>
                  </a:cubicBezTo>
                  <a:cubicBezTo>
                    <a:pt x="69612" y="310870"/>
                    <a:pt x="0" y="241279"/>
                    <a:pt x="0" y="155435"/>
                  </a:cubicBezTo>
                  <a:cubicBezTo>
                    <a:pt x="0" y="69591"/>
                    <a:pt x="69612" y="0"/>
                    <a:pt x="155483" y="0"/>
                  </a:cubicBezTo>
                  <a:cubicBezTo>
                    <a:pt x="241354" y="0"/>
                    <a:pt x="310966" y="69591"/>
                    <a:pt x="310966" y="155435"/>
                  </a:cubicBezTo>
                  <a:close/>
                </a:path>
              </a:pathLst>
            </a:custGeom>
            <a:solidFill>
              <a:srgbClr val="B2DDC9"/>
            </a:solidFill>
            <a:ln w="9820" cap="flat">
              <a:noFill/>
              <a:prstDash val="solid"/>
              <a:miter/>
            </a:ln>
          </p:spPr>
          <p:txBody>
            <a:bodyPr rtlCol="0" anchor="ctr"/>
            <a:lstStyle/>
            <a:p>
              <a:endParaRPr lang="en-US" dirty="0"/>
            </a:p>
          </p:txBody>
        </p:sp>
        <p:grpSp>
          <p:nvGrpSpPr>
            <p:cNvPr id="585" name="Graphic 4">
              <a:extLst>
                <a:ext uri="{FF2B5EF4-FFF2-40B4-BE49-F238E27FC236}">
                  <a16:creationId xmlns:a16="http://schemas.microsoft.com/office/drawing/2014/main" id="{528597C7-E9ED-2543-8246-2A1C13479754}"/>
                </a:ext>
              </a:extLst>
            </p:cNvPr>
            <p:cNvGrpSpPr/>
            <p:nvPr/>
          </p:nvGrpSpPr>
          <p:grpSpPr>
            <a:xfrm>
              <a:off x="323022" y="5158246"/>
              <a:ext cx="198334" cy="198371"/>
              <a:chOff x="290130" y="5597228"/>
              <a:chExt cx="198334" cy="198371"/>
            </a:xfrm>
            <a:solidFill>
              <a:srgbClr val="FFFFFF"/>
            </a:solidFill>
          </p:grpSpPr>
          <p:sp>
            <p:nvSpPr>
              <p:cNvPr id="586" name="Freeform 585">
                <a:extLst>
                  <a:ext uri="{FF2B5EF4-FFF2-40B4-BE49-F238E27FC236}">
                    <a16:creationId xmlns:a16="http://schemas.microsoft.com/office/drawing/2014/main" id="{568F4EAF-5008-304F-B82F-A49A5B30FBED}"/>
                  </a:ext>
                </a:extLst>
              </p:cNvPr>
              <p:cNvSpPr/>
              <p:nvPr/>
            </p:nvSpPr>
            <p:spPr>
              <a:xfrm>
                <a:off x="319749" y="5779522"/>
                <a:ext cx="13589" cy="16077"/>
              </a:xfrm>
              <a:custGeom>
                <a:avLst/>
                <a:gdLst>
                  <a:gd name="connsiteX0" fmla="*/ 7040 w 13589"/>
                  <a:gd name="connsiteY0" fmla="*/ 1635 h 16077"/>
                  <a:gd name="connsiteX1" fmla="*/ 1635 w 13589"/>
                  <a:gd name="connsiteY1" fmla="*/ 750 h 16077"/>
                  <a:gd name="connsiteX2" fmla="*/ 750 w 13589"/>
                  <a:gd name="connsiteY2" fmla="*/ 6154 h 16077"/>
                  <a:gd name="connsiteX3" fmla="*/ 6549 w 13589"/>
                  <a:gd name="connsiteY3" fmla="*/ 14407 h 16077"/>
                  <a:gd name="connsiteX4" fmla="*/ 9694 w 13589"/>
                  <a:gd name="connsiteY4" fmla="*/ 16077 h 16077"/>
                  <a:gd name="connsiteX5" fmla="*/ 11954 w 13589"/>
                  <a:gd name="connsiteY5" fmla="*/ 15389 h 16077"/>
                  <a:gd name="connsiteX6" fmla="*/ 12839 w 13589"/>
                  <a:gd name="connsiteY6" fmla="*/ 9986 h 16077"/>
                  <a:gd name="connsiteX7" fmla="*/ 7040 w 13589"/>
                  <a:gd name="connsiteY7" fmla="*/ 1635 h 160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3589" h="16077">
                    <a:moveTo>
                      <a:pt x="7040" y="1635"/>
                    </a:moveTo>
                    <a:cubicBezTo>
                      <a:pt x="5763" y="-135"/>
                      <a:pt x="3404" y="-527"/>
                      <a:pt x="1635" y="750"/>
                    </a:cubicBezTo>
                    <a:cubicBezTo>
                      <a:pt x="-134" y="2027"/>
                      <a:pt x="-528" y="4385"/>
                      <a:pt x="750" y="6154"/>
                    </a:cubicBezTo>
                    <a:lnTo>
                      <a:pt x="6549" y="14407"/>
                    </a:lnTo>
                    <a:cubicBezTo>
                      <a:pt x="7335" y="15488"/>
                      <a:pt x="8515" y="16077"/>
                      <a:pt x="9694" y="16077"/>
                    </a:cubicBezTo>
                    <a:cubicBezTo>
                      <a:pt x="10480" y="16077"/>
                      <a:pt x="11266" y="15881"/>
                      <a:pt x="11954" y="15389"/>
                    </a:cubicBezTo>
                    <a:cubicBezTo>
                      <a:pt x="13723" y="14112"/>
                      <a:pt x="14117" y="11754"/>
                      <a:pt x="12839" y="9986"/>
                    </a:cubicBezTo>
                    <a:lnTo>
                      <a:pt x="7040" y="1635"/>
                    </a:lnTo>
                    <a:close/>
                  </a:path>
                </a:pathLst>
              </a:custGeom>
              <a:solidFill>
                <a:srgbClr val="FFFFFF"/>
              </a:solidFill>
              <a:ln w="9820" cap="flat">
                <a:noFill/>
                <a:prstDash val="solid"/>
                <a:miter/>
              </a:ln>
            </p:spPr>
            <p:txBody>
              <a:bodyPr rtlCol="0" anchor="ctr"/>
              <a:lstStyle/>
              <a:p>
                <a:endParaRPr lang="en-US" dirty="0"/>
              </a:p>
            </p:txBody>
          </p:sp>
          <p:sp>
            <p:nvSpPr>
              <p:cNvPr id="587" name="Freeform 586">
                <a:extLst>
                  <a:ext uri="{FF2B5EF4-FFF2-40B4-BE49-F238E27FC236}">
                    <a16:creationId xmlns:a16="http://schemas.microsoft.com/office/drawing/2014/main" id="{E4FA07F3-5EAB-834B-89CC-C9039F10A2FE}"/>
                  </a:ext>
                </a:extLst>
              </p:cNvPr>
              <p:cNvSpPr/>
              <p:nvPr/>
            </p:nvSpPr>
            <p:spPr>
              <a:xfrm>
                <a:off x="290130" y="5657727"/>
                <a:ext cx="87473" cy="137774"/>
              </a:xfrm>
              <a:custGeom>
                <a:avLst/>
                <a:gdLst>
                  <a:gd name="connsiteX0" fmla="*/ 80887 w 87473"/>
                  <a:gd name="connsiteY0" fmla="*/ 102895 h 137774"/>
                  <a:gd name="connsiteX1" fmla="*/ 56709 w 87473"/>
                  <a:gd name="connsiteY1" fmla="*/ 67032 h 137774"/>
                  <a:gd name="connsiteX2" fmla="*/ 43146 w 87473"/>
                  <a:gd name="connsiteY2" fmla="*/ 57895 h 137774"/>
                  <a:gd name="connsiteX3" fmla="*/ 25848 w 87473"/>
                  <a:gd name="connsiteY3" fmla="*/ 59664 h 137774"/>
                  <a:gd name="connsiteX4" fmla="*/ 25848 w 87473"/>
                  <a:gd name="connsiteY4" fmla="*/ 12994 h 137774"/>
                  <a:gd name="connsiteX5" fmla="*/ 15725 w 87473"/>
                  <a:gd name="connsiteY5" fmla="*/ 319 h 137774"/>
                  <a:gd name="connsiteX6" fmla="*/ 4816 w 87473"/>
                  <a:gd name="connsiteY6" fmla="*/ 2874 h 137774"/>
                  <a:gd name="connsiteX7" fmla="*/ 0 w 87473"/>
                  <a:gd name="connsiteY7" fmla="*/ 12994 h 137774"/>
                  <a:gd name="connsiteX8" fmla="*/ 0 w 87473"/>
                  <a:gd name="connsiteY8" fmla="*/ 73026 h 137774"/>
                  <a:gd name="connsiteX9" fmla="*/ 6978 w 87473"/>
                  <a:gd name="connsiteY9" fmla="*/ 94838 h 137774"/>
                  <a:gd name="connsiteX10" fmla="*/ 13858 w 87473"/>
                  <a:gd name="connsiteY10" fmla="*/ 104565 h 137774"/>
                  <a:gd name="connsiteX11" fmla="*/ 17003 w 87473"/>
                  <a:gd name="connsiteY11" fmla="*/ 106236 h 137774"/>
                  <a:gd name="connsiteX12" fmla="*/ 19263 w 87473"/>
                  <a:gd name="connsiteY12" fmla="*/ 105548 h 137774"/>
                  <a:gd name="connsiteX13" fmla="*/ 20148 w 87473"/>
                  <a:gd name="connsiteY13" fmla="*/ 100144 h 137774"/>
                  <a:gd name="connsiteX14" fmla="*/ 13268 w 87473"/>
                  <a:gd name="connsiteY14" fmla="*/ 90416 h 137774"/>
                  <a:gd name="connsiteX15" fmla="*/ 7764 w 87473"/>
                  <a:gd name="connsiteY15" fmla="*/ 73026 h 137774"/>
                  <a:gd name="connsiteX16" fmla="*/ 7764 w 87473"/>
                  <a:gd name="connsiteY16" fmla="*/ 12994 h 137774"/>
                  <a:gd name="connsiteX17" fmla="*/ 9730 w 87473"/>
                  <a:gd name="connsiteY17" fmla="*/ 8966 h 137774"/>
                  <a:gd name="connsiteX18" fmla="*/ 14153 w 87473"/>
                  <a:gd name="connsiteY18" fmla="*/ 7983 h 137774"/>
                  <a:gd name="connsiteX19" fmla="*/ 18281 w 87473"/>
                  <a:gd name="connsiteY19" fmla="*/ 13092 h 137774"/>
                  <a:gd name="connsiteX20" fmla="*/ 18281 w 87473"/>
                  <a:gd name="connsiteY20" fmla="*/ 60745 h 137774"/>
                  <a:gd name="connsiteX21" fmla="*/ 25259 w 87473"/>
                  <a:gd name="connsiteY21" fmla="*/ 78921 h 137774"/>
                  <a:gd name="connsiteX22" fmla="*/ 25848 w 87473"/>
                  <a:gd name="connsiteY22" fmla="*/ 79609 h 137774"/>
                  <a:gd name="connsiteX23" fmla="*/ 34301 w 87473"/>
                  <a:gd name="connsiteY23" fmla="*/ 88550 h 137774"/>
                  <a:gd name="connsiteX24" fmla="*/ 38330 w 87473"/>
                  <a:gd name="connsiteY24" fmla="*/ 92775 h 137774"/>
                  <a:gd name="connsiteX25" fmla="*/ 38330 w 87473"/>
                  <a:gd name="connsiteY25" fmla="*/ 92775 h 137774"/>
                  <a:gd name="connsiteX26" fmla="*/ 44325 w 87473"/>
                  <a:gd name="connsiteY26" fmla="*/ 99161 h 137774"/>
                  <a:gd name="connsiteX27" fmla="*/ 49829 w 87473"/>
                  <a:gd name="connsiteY27" fmla="*/ 99358 h 137774"/>
                  <a:gd name="connsiteX28" fmla="*/ 50026 w 87473"/>
                  <a:gd name="connsiteY28" fmla="*/ 93856 h 137774"/>
                  <a:gd name="connsiteX29" fmla="*/ 40198 w 87473"/>
                  <a:gd name="connsiteY29" fmla="*/ 83441 h 137774"/>
                  <a:gd name="connsiteX30" fmla="*/ 31352 w 87473"/>
                  <a:gd name="connsiteY30" fmla="*/ 74009 h 137774"/>
                  <a:gd name="connsiteX31" fmla="*/ 31254 w 87473"/>
                  <a:gd name="connsiteY31" fmla="*/ 73910 h 137774"/>
                  <a:gd name="connsiteX32" fmla="*/ 31352 w 87473"/>
                  <a:gd name="connsiteY32" fmla="*/ 65362 h 137774"/>
                  <a:gd name="connsiteX33" fmla="*/ 39018 w 87473"/>
                  <a:gd name="connsiteY33" fmla="*/ 64380 h 137774"/>
                  <a:gd name="connsiteX34" fmla="*/ 52581 w 87473"/>
                  <a:gd name="connsiteY34" fmla="*/ 73517 h 137774"/>
                  <a:gd name="connsiteX35" fmla="*/ 73417 w 87473"/>
                  <a:gd name="connsiteY35" fmla="*/ 104466 h 137774"/>
                  <a:gd name="connsiteX36" fmla="*/ 79806 w 87473"/>
                  <a:gd name="connsiteY36" fmla="*/ 134728 h 137774"/>
                  <a:gd name="connsiteX37" fmla="*/ 83639 w 87473"/>
                  <a:gd name="connsiteY37" fmla="*/ 137774 h 137774"/>
                  <a:gd name="connsiteX38" fmla="*/ 84425 w 87473"/>
                  <a:gd name="connsiteY38" fmla="*/ 137676 h 137774"/>
                  <a:gd name="connsiteX39" fmla="*/ 87373 w 87473"/>
                  <a:gd name="connsiteY39" fmla="*/ 133058 h 137774"/>
                  <a:gd name="connsiteX40" fmla="*/ 80887 w 87473"/>
                  <a:gd name="connsiteY40" fmla="*/ 102895 h 13777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Lst>
                <a:rect l="l" t="t" r="r" b="b"/>
                <a:pathLst>
                  <a:path w="87473" h="137774">
                    <a:moveTo>
                      <a:pt x="80887" y="102895"/>
                    </a:moveTo>
                    <a:cubicBezTo>
                      <a:pt x="77840" y="88157"/>
                      <a:pt x="69191" y="75483"/>
                      <a:pt x="56709" y="67032"/>
                    </a:cubicBezTo>
                    <a:lnTo>
                      <a:pt x="43146" y="57895"/>
                    </a:lnTo>
                    <a:cubicBezTo>
                      <a:pt x="37741" y="54260"/>
                      <a:pt x="30369" y="55046"/>
                      <a:pt x="25848" y="59664"/>
                    </a:cubicBezTo>
                    <a:lnTo>
                      <a:pt x="25848" y="12994"/>
                    </a:lnTo>
                    <a:cubicBezTo>
                      <a:pt x="25848" y="6902"/>
                      <a:pt x="21622" y="1695"/>
                      <a:pt x="15725" y="319"/>
                    </a:cubicBezTo>
                    <a:cubicBezTo>
                      <a:pt x="11892" y="-565"/>
                      <a:pt x="7863" y="418"/>
                      <a:pt x="4816" y="2874"/>
                    </a:cubicBezTo>
                    <a:cubicBezTo>
                      <a:pt x="1769" y="5330"/>
                      <a:pt x="0" y="9064"/>
                      <a:pt x="0" y="12994"/>
                    </a:cubicBezTo>
                    <a:lnTo>
                      <a:pt x="0" y="73026"/>
                    </a:lnTo>
                    <a:cubicBezTo>
                      <a:pt x="0" y="80886"/>
                      <a:pt x="2457" y="88452"/>
                      <a:pt x="6978" y="94838"/>
                    </a:cubicBezTo>
                    <a:lnTo>
                      <a:pt x="13858" y="104565"/>
                    </a:lnTo>
                    <a:cubicBezTo>
                      <a:pt x="14644" y="105646"/>
                      <a:pt x="15823" y="106236"/>
                      <a:pt x="17003" y="106236"/>
                    </a:cubicBezTo>
                    <a:cubicBezTo>
                      <a:pt x="17789" y="106236"/>
                      <a:pt x="18575" y="106039"/>
                      <a:pt x="19263" y="105548"/>
                    </a:cubicBezTo>
                    <a:cubicBezTo>
                      <a:pt x="21032" y="104270"/>
                      <a:pt x="21426" y="101912"/>
                      <a:pt x="20148" y="100144"/>
                    </a:cubicBezTo>
                    <a:lnTo>
                      <a:pt x="13268" y="90416"/>
                    </a:lnTo>
                    <a:cubicBezTo>
                      <a:pt x="9632" y="85308"/>
                      <a:pt x="7764" y="79314"/>
                      <a:pt x="7764" y="73026"/>
                    </a:cubicBezTo>
                    <a:lnTo>
                      <a:pt x="7764" y="12994"/>
                    </a:lnTo>
                    <a:cubicBezTo>
                      <a:pt x="7764" y="11422"/>
                      <a:pt x="8452" y="9948"/>
                      <a:pt x="9730" y="8966"/>
                    </a:cubicBezTo>
                    <a:cubicBezTo>
                      <a:pt x="11008" y="7983"/>
                      <a:pt x="12580" y="7590"/>
                      <a:pt x="14153" y="7983"/>
                    </a:cubicBezTo>
                    <a:cubicBezTo>
                      <a:pt x="16610" y="8475"/>
                      <a:pt x="18281" y="10636"/>
                      <a:pt x="18281" y="13092"/>
                    </a:cubicBezTo>
                    <a:lnTo>
                      <a:pt x="18281" y="60745"/>
                    </a:lnTo>
                    <a:cubicBezTo>
                      <a:pt x="18281" y="67524"/>
                      <a:pt x="20738" y="73910"/>
                      <a:pt x="25259" y="78921"/>
                    </a:cubicBezTo>
                    <a:cubicBezTo>
                      <a:pt x="25455" y="79118"/>
                      <a:pt x="25652" y="79412"/>
                      <a:pt x="25848" y="79609"/>
                    </a:cubicBezTo>
                    <a:cubicBezTo>
                      <a:pt x="28404" y="82360"/>
                      <a:pt x="31450" y="85504"/>
                      <a:pt x="34301" y="88550"/>
                    </a:cubicBezTo>
                    <a:lnTo>
                      <a:pt x="38330" y="92775"/>
                    </a:lnTo>
                    <a:cubicBezTo>
                      <a:pt x="38330" y="92775"/>
                      <a:pt x="38330" y="92775"/>
                      <a:pt x="38330" y="92775"/>
                    </a:cubicBezTo>
                    <a:cubicBezTo>
                      <a:pt x="41770" y="96410"/>
                      <a:pt x="44227" y="99063"/>
                      <a:pt x="44325" y="99161"/>
                    </a:cubicBezTo>
                    <a:cubicBezTo>
                      <a:pt x="45800" y="100733"/>
                      <a:pt x="48257" y="100831"/>
                      <a:pt x="49829" y="99358"/>
                    </a:cubicBezTo>
                    <a:cubicBezTo>
                      <a:pt x="51402" y="97884"/>
                      <a:pt x="51500" y="95427"/>
                      <a:pt x="50026" y="93856"/>
                    </a:cubicBezTo>
                    <a:cubicBezTo>
                      <a:pt x="49928" y="93757"/>
                      <a:pt x="45407" y="88943"/>
                      <a:pt x="40198" y="83441"/>
                    </a:cubicBezTo>
                    <a:lnTo>
                      <a:pt x="31352" y="74009"/>
                    </a:lnTo>
                    <a:cubicBezTo>
                      <a:pt x="31352" y="74009"/>
                      <a:pt x="31352" y="73910"/>
                      <a:pt x="31254" y="73910"/>
                    </a:cubicBezTo>
                    <a:cubicBezTo>
                      <a:pt x="29190" y="71454"/>
                      <a:pt x="29190" y="67819"/>
                      <a:pt x="31352" y="65362"/>
                    </a:cubicBezTo>
                    <a:cubicBezTo>
                      <a:pt x="33318" y="63201"/>
                      <a:pt x="36561" y="62808"/>
                      <a:pt x="39018" y="64380"/>
                    </a:cubicBezTo>
                    <a:lnTo>
                      <a:pt x="52581" y="73517"/>
                    </a:lnTo>
                    <a:cubicBezTo>
                      <a:pt x="63392" y="80788"/>
                      <a:pt x="70764" y="91792"/>
                      <a:pt x="73417" y="104466"/>
                    </a:cubicBezTo>
                    <a:lnTo>
                      <a:pt x="79806" y="134728"/>
                    </a:lnTo>
                    <a:cubicBezTo>
                      <a:pt x="80199" y="136595"/>
                      <a:pt x="81771" y="137774"/>
                      <a:pt x="83639" y="137774"/>
                    </a:cubicBezTo>
                    <a:cubicBezTo>
                      <a:pt x="83933" y="137774"/>
                      <a:pt x="84130" y="137774"/>
                      <a:pt x="84425" y="137676"/>
                    </a:cubicBezTo>
                    <a:cubicBezTo>
                      <a:pt x="86489" y="137283"/>
                      <a:pt x="87865" y="135219"/>
                      <a:pt x="87373" y="133058"/>
                    </a:cubicBezTo>
                    <a:lnTo>
                      <a:pt x="80887" y="102895"/>
                    </a:lnTo>
                    <a:close/>
                  </a:path>
                </a:pathLst>
              </a:custGeom>
              <a:solidFill>
                <a:srgbClr val="FFFFFF"/>
              </a:solidFill>
              <a:ln w="9820" cap="flat">
                <a:noFill/>
                <a:prstDash val="solid"/>
                <a:miter/>
              </a:ln>
            </p:spPr>
            <p:txBody>
              <a:bodyPr rtlCol="0" anchor="ctr"/>
              <a:lstStyle/>
              <a:p>
                <a:endParaRPr lang="en-US" dirty="0"/>
              </a:p>
            </p:txBody>
          </p:sp>
          <p:sp>
            <p:nvSpPr>
              <p:cNvPr id="588" name="Freeform 587">
                <a:extLst>
                  <a:ext uri="{FF2B5EF4-FFF2-40B4-BE49-F238E27FC236}">
                    <a16:creationId xmlns:a16="http://schemas.microsoft.com/office/drawing/2014/main" id="{CEBE2464-9AF0-5642-B50E-9DF55FAB5255}"/>
                  </a:ext>
                </a:extLst>
              </p:cNvPr>
              <p:cNvSpPr/>
              <p:nvPr/>
            </p:nvSpPr>
            <p:spPr>
              <a:xfrm>
                <a:off x="311690" y="5768223"/>
                <a:ext cx="7790" cy="7824"/>
              </a:xfrm>
              <a:custGeom>
                <a:avLst/>
                <a:gdLst>
                  <a:gd name="connsiteX0" fmla="*/ 7040 w 7790"/>
                  <a:gd name="connsiteY0" fmla="*/ 1634 h 7824"/>
                  <a:gd name="connsiteX1" fmla="*/ 1635 w 7790"/>
                  <a:gd name="connsiteY1" fmla="*/ 750 h 7824"/>
                  <a:gd name="connsiteX2" fmla="*/ 750 w 7790"/>
                  <a:gd name="connsiteY2" fmla="*/ 6154 h 7824"/>
                  <a:gd name="connsiteX3" fmla="*/ 750 w 7790"/>
                  <a:gd name="connsiteY3" fmla="*/ 6154 h 7824"/>
                  <a:gd name="connsiteX4" fmla="*/ 3895 w 7790"/>
                  <a:gd name="connsiteY4" fmla="*/ 7824 h 7824"/>
                  <a:gd name="connsiteX5" fmla="*/ 6156 w 7790"/>
                  <a:gd name="connsiteY5" fmla="*/ 7136 h 7824"/>
                  <a:gd name="connsiteX6" fmla="*/ 7040 w 7790"/>
                  <a:gd name="connsiteY6" fmla="*/ 1634 h 7824"/>
                  <a:gd name="connsiteX7" fmla="*/ 7040 w 7790"/>
                  <a:gd name="connsiteY7" fmla="*/ 1634 h 782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7790" h="7824">
                    <a:moveTo>
                      <a:pt x="7040" y="1634"/>
                    </a:moveTo>
                    <a:cubicBezTo>
                      <a:pt x="5763" y="-134"/>
                      <a:pt x="3404" y="-527"/>
                      <a:pt x="1635" y="750"/>
                    </a:cubicBezTo>
                    <a:cubicBezTo>
                      <a:pt x="-134" y="2027"/>
                      <a:pt x="-528" y="4385"/>
                      <a:pt x="750" y="6154"/>
                    </a:cubicBezTo>
                    <a:lnTo>
                      <a:pt x="750" y="6154"/>
                    </a:lnTo>
                    <a:cubicBezTo>
                      <a:pt x="1536" y="7235"/>
                      <a:pt x="2716" y="7824"/>
                      <a:pt x="3895" y="7824"/>
                    </a:cubicBezTo>
                    <a:cubicBezTo>
                      <a:pt x="4681" y="7824"/>
                      <a:pt x="5468" y="7627"/>
                      <a:pt x="6156" y="7136"/>
                    </a:cubicBezTo>
                    <a:cubicBezTo>
                      <a:pt x="7925" y="5859"/>
                      <a:pt x="8318" y="3403"/>
                      <a:pt x="7040" y="1634"/>
                    </a:cubicBezTo>
                    <a:lnTo>
                      <a:pt x="7040" y="1634"/>
                    </a:lnTo>
                    <a:close/>
                  </a:path>
                </a:pathLst>
              </a:custGeom>
              <a:solidFill>
                <a:srgbClr val="FFFFFF"/>
              </a:solidFill>
              <a:ln w="9820" cap="flat">
                <a:noFill/>
                <a:prstDash val="solid"/>
                <a:miter/>
              </a:ln>
            </p:spPr>
            <p:txBody>
              <a:bodyPr rtlCol="0" anchor="ctr"/>
              <a:lstStyle/>
              <a:p>
                <a:endParaRPr lang="en-US" dirty="0"/>
              </a:p>
            </p:txBody>
          </p:sp>
          <p:sp>
            <p:nvSpPr>
              <p:cNvPr id="589" name="Freeform 588">
                <a:extLst>
                  <a:ext uri="{FF2B5EF4-FFF2-40B4-BE49-F238E27FC236}">
                    <a16:creationId xmlns:a16="http://schemas.microsoft.com/office/drawing/2014/main" id="{416E8961-8C0C-214D-8E50-33D70E4BB352}"/>
                  </a:ext>
                </a:extLst>
              </p:cNvPr>
              <p:cNvSpPr/>
              <p:nvPr/>
            </p:nvSpPr>
            <p:spPr>
              <a:xfrm>
                <a:off x="401020" y="5657727"/>
                <a:ext cx="87444" cy="137872"/>
              </a:xfrm>
              <a:custGeom>
                <a:avLst/>
                <a:gdLst>
                  <a:gd name="connsiteX0" fmla="*/ 82530 w 87444"/>
                  <a:gd name="connsiteY0" fmla="*/ 2874 h 137872"/>
                  <a:gd name="connsiteX1" fmla="*/ 71621 w 87444"/>
                  <a:gd name="connsiteY1" fmla="*/ 319 h 137872"/>
                  <a:gd name="connsiteX2" fmla="*/ 61498 w 87444"/>
                  <a:gd name="connsiteY2" fmla="*/ 12994 h 137872"/>
                  <a:gd name="connsiteX3" fmla="*/ 61498 w 87444"/>
                  <a:gd name="connsiteY3" fmla="*/ 59664 h 137872"/>
                  <a:gd name="connsiteX4" fmla="*/ 44200 w 87444"/>
                  <a:gd name="connsiteY4" fmla="*/ 57895 h 137872"/>
                  <a:gd name="connsiteX5" fmla="*/ 30637 w 87444"/>
                  <a:gd name="connsiteY5" fmla="*/ 67032 h 137872"/>
                  <a:gd name="connsiteX6" fmla="*/ 6459 w 87444"/>
                  <a:gd name="connsiteY6" fmla="*/ 102895 h 137872"/>
                  <a:gd name="connsiteX7" fmla="*/ 71 w 87444"/>
                  <a:gd name="connsiteY7" fmla="*/ 133157 h 137872"/>
                  <a:gd name="connsiteX8" fmla="*/ 3019 w 87444"/>
                  <a:gd name="connsiteY8" fmla="*/ 137774 h 137872"/>
                  <a:gd name="connsiteX9" fmla="*/ 3806 w 87444"/>
                  <a:gd name="connsiteY9" fmla="*/ 137872 h 137872"/>
                  <a:gd name="connsiteX10" fmla="*/ 7639 w 87444"/>
                  <a:gd name="connsiteY10" fmla="*/ 134827 h 137872"/>
                  <a:gd name="connsiteX11" fmla="*/ 14027 w 87444"/>
                  <a:gd name="connsiteY11" fmla="*/ 104565 h 137872"/>
                  <a:gd name="connsiteX12" fmla="*/ 34863 w 87444"/>
                  <a:gd name="connsiteY12" fmla="*/ 73616 h 137872"/>
                  <a:gd name="connsiteX13" fmla="*/ 48426 w 87444"/>
                  <a:gd name="connsiteY13" fmla="*/ 64478 h 137872"/>
                  <a:gd name="connsiteX14" fmla="*/ 56092 w 87444"/>
                  <a:gd name="connsiteY14" fmla="*/ 65461 h 137872"/>
                  <a:gd name="connsiteX15" fmla="*/ 56190 w 87444"/>
                  <a:gd name="connsiteY15" fmla="*/ 74009 h 137872"/>
                  <a:gd name="connsiteX16" fmla="*/ 56092 w 87444"/>
                  <a:gd name="connsiteY16" fmla="*/ 74107 h 137872"/>
                  <a:gd name="connsiteX17" fmla="*/ 37418 w 87444"/>
                  <a:gd name="connsiteY17" fmla="*/ 93954 h 137872"/>
                  <a:gd name="connsiteX18" fmla="*/ 37615 w 87444"/>
                  <a:gd name="connsiteY18" fmla="*/ 99456 h 137872"/>
                  <a:gd name="connsiteX19" fmla="*/ 43119 w 87444"/>
                  <a:gd name="connsiteY19" fmla="*/ 99259 h 137872"/>
                  <a:gd name="connsiteX20" fmla="*/ 61596 w 87444"/>
                  <a:gd name="connsiteY20" fmla="*/ 79609 h 137872"/>
                  <a:gd name="connsiteX21" fmla="*/ 62186 w 87444"/>
                  <a:gd name="connsiteY21" fmla="*/ 78921 h 137872"/>
                  <a:gd name="connsiteX22" fmla="*/ 69164 w 87444"/>
                  <a:gd name="connsiteY22" fmla="*/ 60745 h 137872"/>
                  <a:gd name="connsiteX23" fmla="*/ 69164 w 87444"/>
                  <a:gd name="connsiteY23" fmla="*/ 13092 h 137872"/>
                  <a:gd name="connsiteX24" fmla="*/ 73291 w 87444"/>
                  <a:gd name="connsiteY24" fmla="*/ 7983 h 137872"/>
                  <a:gd name="connsiteX25" fmla="*/ 77714 w 87444"/>
                  <a:gd name="connsiteY25" fmla="*/ 8966 h 137872"/>
                  <a:gd name="connsiteX26" fmla="*/ 79680 w 87444"/>
                  <a:gd name="connsiteY26" fmla="*/ 12994 h 137872"/>
                  <a:gd name="connsiteX27" fmla="*/ 79680 w 87444"/>
                  <a:gd name="connsiteY27" fmla="*/ 73026 h 137872"/>
                  <a:gd name="connsiteX28" fmla="*/ 74176 w 87444"/>
                  <a:gd name="connsiteY28" fmla="*/ 90416 h 137872"/>
                  <a:gd name="connsiteX29" fmla="*/ 44888 w 87444"/>
                  <a:gd name="connsiteY29" fmla="*/ 131683 h 137872"/>
                  <a:gd name="connsiteX30" fmla="*/ 45772 w 87444"/>
                  <a:gd name="connsiteY30" fmla="*/ 137086 h 137872"/>
                  <a:gd name="connsiteX31" fmla="*/ 48033 w 87444"/>
                  <a:gd name="connsiteY31" fmla="*/ 137774 h 137872"/>
                  <a:gd name="connsiteX32" fmla="*/ 51178 w 87444"/>
                  <a:gd name="connsiteY32" fmla="*/ 136104 h 137872"/>
                  <a:gd name="connsiteX33" fmla="*/ 80466 w 87444"/>
                  <a:gd name="connsiteY33" fmla="*/ 94838 h 137872"/>
                  <a:gd name="connsiteX34" fmla="*/ 87444 w 87444"/>
                  <a:gd name="connsiteY34" fmla="*/ 73026 h 137872"/>
                  <a:gd name="connsiteX35" fmla="*/ 87444 w 87444"/>
                  <a:gd name="connsiteY35" fmla="*/ 12994 h 137872"/>
                  <a:gd name="connsiteX36" fmla="*/ 82530 w 87444"/>
                  <a:gd name="connsiteY36" fmla="*/ 2874 h 1378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Lst>
                <a:rect l="l" t="t" r="r" b="b"/>
                <a:pathLst>
                  <a:path w="87444" h="137872">
                    <a:moveTo>
                      <a:pt x="82530" y="2874"/>
                    </a:moveTo>
                    <a:cubicBezTo>
                      <a:pt x="79483" y="418"/>
                      <a:pt x="75454" y="-565"/>
                      <a:pt x="71621" y="319"/>
                    </a:cubicBezTo>
                    <a:cubicBezTo>
                      <a:pt x="65625" y="1695"/>
                      <a:pt x="61498" y="6804"/>
                      <a:pt x="61498" y="12994"/>
                    </a:cubicBezTo>
                    <a:lnTo>
                      <a:pt x="61498" y="59664"/>
                    </a:lnTo>
                    <a:cubicBezTo>
                      <a:pt x="56977" y="55046"/>
                      <a:pt x="49605" y="54260"/>
                      <a:pt x="44200" y="57895"/>
                    </a:cubicBezTo>
                    <a:lnTo>
                      <a:pt x="30637" y="67032"/>
                    </a:lnTo>
                    <a:cubicBezTo>
                      <a:pt x="18155" y="75384"/>
                      <a:pt x="9604" y="88157"/>
                      <a:pt x="6459" y="102895"/>
                    </a:cubicBezTo>
                    <a:lnTo>
                      <a:pt x="71" y="133157"/>
                    </a:lnTo>
                    <a:cubicBezTo>
                      <a:pt x="-322" y="135219"/>
                      <a:pt x="955" y="137283"/>
                      <a:pt x="3019" y="137774"/>
                    </a:cubicBezTo>
                    <a:cubicBezTo>
                      <a:pt x="3314" y="137872"/>
                      <a:pt x="3511" y="137872"/>
                      <a:pt x="3806" y="137872"/>
                    </a:cubicBezTo>
                    <a:cubicBezTo>
                      <a:pt x="5575" y="137872"/>
                      <a:pt x="7246" y="136595"/>
                      <a:pt x="7639" y="134827"/>
                    </a:cubicBezTo>
                    <a:lnTo>
                      <a:pt x="14027" y="104565"/>
                    </a:lnTo>
                    <a:cubicBezTo>
                      <a:pt x="16681" y="91890"/>
                      <a:pt x="24150" y="80886"/>
                      <a:pt x="34863" y="73616"/>
                    </a:cubicBezTo>
                    <a:lnTo>
                      <a:pt x="48426" y="64478"/>
                    </a:lnTo>
                    <a:cubicBezTo>
                      <a:pt x="50883" y="62808"/>
                      <a:pt x="54126" y="63299"/>
                      <a:pt x="56092" y="65461"/>
                    </a:cubicBezTo>
                    <a:cubicBezTo>
                      <a:pt x="58254" y="67917"/>
                      <a:pt x="58254" y="71552"/>
                      <a:pt x="56190" y="74009"/>
                    </a:cubicBezTo>
                    <a:cubicBezTo>
                      <a:pt x="56190" y="74009"/>
                      <a:pt x="56190" y="74107"/>
                      <a:pt x="56092" y="74107"/>
                    </a:cubicBezTo>
                    <a:cubicBezTo>
                      <a:pt x="56092" y="74107"/>
                      <a:pt x="37517" y="93856"/>
                      <a:pt x="37418" y="93954"/>
                    </a:cubicBezTo>
                    <a:cubicBezTo>
                      <a:pt x="35944" y="95526"/>
                      <a:pt x="36042" y="97982"/>
                      <a:pt x="37615" y="99456"/>
                    </a:cubicBezTo>
                    <a:cubicBezTo>
                      <a:pt x="39187" y="100930"/>
                      <a:pt x="41644" y="100831"/>
                      <a:pt x="43119" y="99259"/>
                    </a:cubicBezTo>
                    <a:cubicBezTo>
                      <a:pt x="43217" y="99161"/>
                      <a:pt x="59040" y="82360"/>
                      <a:pt x="61596" y="79609"/>
                    </a:cubicBezTo>
                    <a:cubicBezTo>
                      <a:pt x="61792" y="79412"/>
                      <a:pt x="61989" y="79118"/>
                      <a:pt x="62186" y="78921"/>
                    </a:cubicBezTo>
                    <a:cubicBezTo>
                      <a:pt x="66707" y="73910"/>
                      <a:pt x="69164" y="67524"/>
                      <a:pt x="69164" y="60745"/>
                    </a:cubicBezTo>
                    <a:lnTo>
                      <a:pt x="69164" y="13092"/>
                    </a:lnTo>
                    <a:cubicBezTo>
                      <a:pt x="69164" y="10636"/>
                      <a:pt x="70834" y="8573"/>
                      <a:pt x="73291" y="7983"/>
                    </a:cubicBezTo>
                    <a:cubicBezTo>
                      <a:pt x="74864" y="7590"/>
                      <a:pt x="76437" y="7983"/>
                      <a:pt x="77714" y="8966"/>
                    </a:cubicBezTo>
                    <a:cubicBezTo>
                      <a:pt x="78992" y="9948"/>
                      <a:pt x="79680" y="11422"/>
                      <a:pt x="79680" y="12994"/>
                    </a:cubicBezTo>
                    <a:lnTo>
                      <a:pt x="79680" y="73026"/>
                    </a:lnTo>
                    <a:cubicBezTo>
                      <a:pt x="79680" y="79314"/>
                      <a:pt x="77812" y="85308"/>
                      <a:pt x="74176" y="90416"/>
                    </a:cubicBezTo>
                    <a:lnTo>
                      <a:pt x="44888" y="131683"/>
                    </a:lnTo>
                    <a:cubicBezTo>
                      <a:pt x="43610" y="133451"/>
                      <a:pt x="44102" y="135809"/>
                      <a:pt x="45772" y="137086"/>
                    </a:cubicBezTo>
                    <a:cubicBezTo>
                      <a:pt x="46460" y="137578"/>
                      <a:pt x="47247" y="137774"/>
                      <a:pt x="48033" y="137774"/>
                    </a:cubicBezTo>
                    <a:cubicBezTo>
                      <a:pt x="49212" y="137774"/>
                      <a:pt x="50392" y="137185"/>
                      <a:pt x="51178" y="136104"/>
                    </a:cubicBezTo>
                    <a:lnTo>
                      <a:pt x="80466" y="94838"/>
                    </a:lnTo>
                    <a:cubicBezTo>
                      <a:pt x="84987" y="88452"/>
                      <a:pt x="87444" y="80886"/>
                      <a:pt x="87444" y="73026"/>
                    </a:cubicBezTo>
                    <a:lnTo>
                      <a:pt x="87444" y="12994"/>
                    </a:lnTo>
                    <a:cubicBezTo>
                      <a:pt x="87444" y="9064"/>
                      <a:pt x="85675" y="5330"/>
                      <a:pt x="82530" y="2874"/>
                    </a:cubicBezTo>
                    <a:close/>
                  </a:path>
                </a:pathLst>
              </a:custGeom>
              <a:solidFill>
                <a:srgbClr val="FFFFFF"/>
              </a:solidFill>
              <a:ln w="9820" cap="flat">
                <a:noFill/>
                <a:prstDash val="solid"/>
                <a:miter/>
              </a:ln>
            </p:spPr>
            <p:txBody>
              <a:bodyPr rtlCol="0" anchor="ctr"/>
              <a:lstStyle/>
              <a:p>
                <a:endParaRPr lang="en-US" dirty="0"/>
              </a:p>
            </p:txBody>
          </p:sp>
          <p:sp>
            <p:nvSpPr>
              <p:cNvPr id="590" name="Freeform 589">
                <a:extLst>
                  <a:ext uri="{FF2B5EF4-FFF2-40B4-BE49-F238E27FC236}">
                    <a16:creationId xmlns:a16="http://schemas.microsoft.com/office/drawing/2014/main" id="{D96150A4-A3AA-8F4A-AD72-B494DFA741A9}"/>
                  </a:ext>
                </a:extLst>
              </p:cNvPr>
              <p:cNvSpPr/>
              <p:nvPr/>
            </p:nvSpPr>
            <p:spPr>
              <a:xfrm>
                <a:off x="326396" y="5617959"/>
                <a:ext cx="125900" cy="101494"/>
              </a:xfrm>
              <a:custGeom>
                <a:avLst/>
                <a:gdLst>
                  <a:gd name="connsiteX0" fmla="*/ 100347 w 125900"/>
                  <a:gd name="connsiteY0" fmla="*/ 101495 h 101494"/>
                  <a:gd name="connsiteX1" fmla="*/ 104180 w 125900"/>
                  <a:gd name="connsiteY1" fmla="*/ 97663 h 101494"/>
                  <a:gd name="connsiteX2" fmla="*/ 104180 w 125900"/>
                  <a:gd name="connsiteY2" fmla="*/ 83711 h 101494"/>
                  <a:gd name="connsiteX3" fmla="*/ 104180 w 125900"/>
                  <a:gd name="connsiteY3" fmla="*/ 82237 h 101494"/>
                  <a:gd name="connsiteX4" fmla="*/ 122067 w 125900"/>
                  <a:gd name="connsiteY4" fmla="*/ 82237 h 101494"/>
                  <a:gd name="connsiteX5" fmla="*/ 125900 w 125900"/>
                  <a:gd name="connsiteY5" fmla="*/ 78406 h 101494"/>
                  <a:gd name="connsiteX6" fmla="*/ 125900 w 125900"/>
                  <a:gd name="connsiteY6" fmla="*/ 71135 h 101494"/>
                  <a:gd name="connsiteX7" fmla="*/ 111944 w 125900"/>
                  <a:gd name="connsiteY7" fmla="*/ 53449 h 101494"/>
                  <a:gd name="connsiteX8" fmla="*/ 105064 w 125900"/>
                  <a:gd name="connsiteY8" fmla="*/ 51779 h 101494"/>
                  <a:gd name="connsiteX9" fmla="*/ 105064 w 125900"/>
                  <a:gd name="connsiteY9" fmla="*/ 50502 h 101494"/>
                  <a:gd name="connsiteX10" fmla="*/ 112435 w 125900"/>
                  <a:gd name="connsiteY10" fmla="*/ 36255 h 101494"/>
                  <a:gd name="connsiteX11" fmla="*/ 112435 w 125900"/>
                  <a:gd name="connsiteY11" fmla="*/ 27314 h 101494"/>
                  <a:gd name="connsiteX12" fmla="*/ 95138 w 125900"/>
                  <a:gd name="connsiteY12" fmla="*/ 10022 h 101494"/>
                  <a:gd name="connsiteX13" fmla="*/ 83933 w 125900"/>
                  <a:gd name="connsiteY13" fmla="*/ 14148 h 101494"/>
                  <a:gd name="connsiteX14" fmla="*/ 62999 w 125900"/>
                  <a:gd name="connsiteY14" fmla="*/ 0 h 101494"/>
                  <a:gd name="connsiteX15" fmla="*/ 42065 w 125900"/>
                  <a:gd name="connsiteY15" fmla="*/ 14148 h 101494"/>
                  <a:gd name="connsiteX16" fmla="*/ 30762 w 125900"/>
                  <a:gd name="connsiteY16" fmla="*/ 9924 h 101494"/>
                  <a:gd name="connsiteX17" fmla="*/ 13465 w 125900"/>
                  <a:gd name="connsiteY17" fmla="*/ 27216 h 101494"/>
                  <a:gd name="connsiteX18" fmla="*/ 13465 w 125900"/>
                  <a:gd name="connsiteY18" fmla="*/ 27806 h 101494"/>
                  <a:gd name="connsiteX19" fmla="*/ 13465 w 125900"/>
                  <a:gd name="connsiteY19" fmla="*/ 36157 h 101494"/>
                  <a:gd name="connsiteX20" fmla="*/ 20836 w 125900"/>
                  <a:gd name="connsiteY20" fmla="*/ 50403 h 101494"/>
                  <a:gd name="connsiteX21" fmla="*/ 20836 w 125900"/>
                  <a:gd name="connsiteY21" fmla="*/ 51681 h 101494"/>
                  <a:gd name="connsiteX22" fmla="*/ 13956 w 125900"/>
                  <a:gd name="connsiteY22" fmla="*/ 53351 h 101494"/>
                  <a:gd name="connsiteX23" fmla="*/ 0 w 125900"/>
                  <a:gd name="connsiteY23" fmla="*/ 71037 h 101494"/>
                  <a:gd name="connsiteX24" fmla="*/ 0 w 125900"/>
                  <a:gd name="connsiteY24" fmla="*/ 78307 h 101494"/>
                  <a:gd name="connsiteX25" fmla="*/ 3833 w 125900"/>
                  <a:gd name="connsiteY25" fmla="*/ 82139 h 101494"/>
                  <a:gd name="connsiteX26" fmla="*/ 21622 w 125900"/>
                  <a:gd name="connsiteY26" fmla="*/ 82139 h 101494"/>
                  <a:gd name="connsiteX27" fmla="*/ 21622 w 125900"/>
                  <a:gd name="connsiteY27" fmla="*/ 83514 h 101494"/>
                  <a:gd name="connsiteX28" fmla="*/ 21622 w 125900"/>
                  <a:gd name="connsiteY28" fmla="*/ 97467 h 101494"/>
                  <a:gd name="connsiteX29" fmla="*/ 25455 w 125900"/>
                  <a:gd name="connsiteY29" fmla="*/ 101298 h 101494"/>
                  <a:gd name="connsiteX30" fmla="*/ 48748 w 125900"/>
                  <a:gd name="connsiteY30" fmla="*/ 101298 h 101494"/>
                  <a:gd name="connsiteX31" fmla="*/ 52581 w 125900"/>
                  <a:gd name="connsiteY31" fmla="*/ 97467 h 101494"/>
                  <a:gd name="connsiteX32" fmla="*/ 48748 w 125900"/>
                  <a:gd name="connsiteY32" fmla="*/ 93635 h 101494"/>
                  <a:gd name="connsiteX33" fmla="*/ 44719 w 125900"/>
                  <a:gd name="connsiteY33" fmla="*/ 93635 h 101494"/>
                  <a:gd name="connsiteX34" fmla="*/ 44719 w 125900"/>
                  <a:gd name="connsiteY34" fmla="*/ 85676 h 101494"/>
                  <a:gd name="connsiteX35" fmla="*/ 40886 w 125900"/>
                  <a:gd name="connsiteY35" fmla="*/ 81844 h 101494"/>
                  <a:gd name="connsiteX36" fmla="*/ 37053 w 125900"/>
                  <a:gd name="connsiteY36" fmla="*/ 85676 h 101494"/>
                  <a:gd name="connsiteX37" fmla="*/ 37053 w 125900"/>
                  <a:gd name="connsiteY37" fmla="*/ 93635 h 101494"/>
                  <a:gd name="connsiteX38" fmla="*/ 29387 w 125900"/>
                  <a:gd name="connsiteY38" fmla="*/ 93635 h 101494"/>
                  <a:gd name="connsiteX39" fmla="*/ 29387 w 125900"/>
                  <a:gd name="connsiteY39" fmla="*/ 83613 h 101494"/>
                  <a:gd name="connsiteX40" fmla="*/ 41770 w 125900"/>
                  <a:gd name="connsiteY40" fmla="*/ 67991 h 101494"/>
                  <a:gd name="connsiteX41" fmla="*/ 52385 w 125900"/>
                  <a:gd name="connsiteY41" fmla="*/ 65436 h 101494"/>
                  <a:gd name="connsiteX42" fmla="*/ 59461 w 125900"/>
                  <a:gd name="connsiteY42" fmla="*/ 81648 h 101494"/>
                  <a:gd name="connsiteX43" fmla="*/ 62999 w 125900"/>
                  <a:gd name="connsiteY43" fmla="*/ 84006 h 101494"/>
                  <a:gd name="connsiteX44" fmla="*/ 62999 w 125900"/>
                  <a:gd name="connsiteY44" fmla="*/ 84006 h 101494"/>
                  <a:gd name="connsiteX45" fmla="*/ 66537 w 125900"/>
                  <a:gd name="connsiteY45" fmla="*/ 81648 h 101494"/>
                  <a:gd name="connsiteX46" fmla="*/ 73614 w 125900"/>
                  <a:gd name="connsiteY46" fmla="*/ 65535 h 101494"/>
                  <a:gd name="connsiteX47" fmla="*/ 84228 w 125900"/>
                  <a:gd name="connsiteY47" fmla="*/ 68089 h 101494"/>
                  <a:gd name="connsiteX48" fmla="*/ 96612 w 125900"/>
                  <a:gd name="connsiteY48" fmla="*/ 83711 h 101494"/>
                  <a:gd name="connsiteX49" fmla="*/ 96612 w 125900"/>
                  <a:gd name="connsiteY49" fmla="*/ 93733 h 101494"/>
                  <a:gd name="connsiteX50" fmla="*/ 88946 w 125900"/>
                  <a:gd name="connsiteY50" fmla="*/ 93733 h 101494"/>
                  <a:gd name="connsiteX51" fmla="*/ 88946 w 125900"/>
                  <a:gd name="connsiteY51" fmla="*/ 85775 h 101494"/>
                  <a:gd name="connsiteX52" fmla="*/ 85113 w 125900"/>
                  <a:gd name="connsiteY52" fmla="*/ 81943 h 101494"/>
                  <a:gd name="connsiteX53" fmla="*/ 81280 w 125900"/>
                  <a:gd name="connsiteY53" fmla="*/ 85775 h 101494"/>
                  <a:gd name="connsiteX54" fmla="*/ 81280 w 125900"/>
                  <a:gd name="connsiteY54" fmla="*/ 93733 h 101494"/>
                  <a:gd name="connsiteX55" fmla="*/ 76857 w 125900"/>
                  <a:gd name="connsiteY55" fmla="*/ 93733 h 101494"/>
                  <a:gd name="connsiteX56" fmla="*/ 73024 w 125900"/>
                  <a:gd name="connsiteY56" fmla="*/ 97564 h 101494"/>
                  <a:gd name="connsiteX57" fmla="*/ 76857 w 125900"/>
                  <a:gd name="connsiteY57" fmla="*/ 101396 h 101494"/>
                  <a:gd name="connsiteX58" fmla="*/ 100347 w 125900"/>
                  <a:gd name="connsiteY58" fmla="*/ 101396 h 101494"/>
                  <a:gd name="connsiteX59" fmla="*/ 50616 w 125900"/>
                  <a:gd name="connsiteY59" fmla="*/ 54530 h 101494"/>
                  <a:gd name="connsiteX60" fmla="*/ 47471 w 125900"/>
                  <a:gd name="connsiteY60" fmla="*/ 53449 h 101494"/>
                  <a:gd name="connsiteX61" fmla="*/ 40591 w 125900"/>
                  <a:gd name="connsiteY61" fmla="*/ 51779 h 101494"/>
                  <a:gd name="connsiteX62" fmla="*/ 40591 w 125900"/>
                  <a:gd name="connsiteY62" fmla="*/ 50600 h 101494"/>
                  <a:gd name="connsiteX63" fmla="*/ 43932 w 125900"/>
                  <a:gd name="connsiteY63" fmla="*/ 47554 h 101494"/>
                  <a:gd name="connsiteX64" fmla="*/ 50616 w 125900"/>
                  <a:gd name="connsiteY64" fmla="*/ 54235 h 101494"/>
                  <a:gd name="connsiteX65" fmla="*/ 50616 w 125900"/>
                  <a:gd name="connsiteY65" fmla="*/ 54530 h 101494"/>
                  <a:gd name="connsiteX66" fmla="*/ 21032 w 125900"/>
                  <a:gd name="connsiteY66" fmla="*/ 36353 h 101494"/>
                  <a:gd name="connsiteX67" fmla="*/ 21032 w 125900"/>
                  <a:gd name="connsiteY67" fmla="*/ 34487 h 101494"/>
                  <a:gd name="connsiteX68" fmla="*/ 26438 w 125900"/>
                  <a:gd name="connsiteY68" fmla="*/ 34487 h 101494"/>
                  <a:gd name="connsiteX69" fmla="*/ 40198 w 125900"/>
                  <a:gd name="connsiteY69" fmla="*/ 31736 h 101494"/>
                  <a:gd name="connsiteX70" fmla="*/ 40198 w 125900"/>
                  <a:gd name="connsiteY70" fmla="*/ 36353 h 101494"/>
                  <a:gd name="connsiteX71" fmla="*/ 30566 w 125900"/>
                  <a:gd name="connsiteY71" fmla="*/ 45982 h 101494"/>
                  <a:gd name="connsiteX72" fmla="*/ 21032 w 125900"/>
                  <a:gd name="connsiteY72" fmla="*/ 36353 h 101494"/>
                  <a:gd name="connsiteX73" fmla="*/ 48060 w 125900"/>
                  <a:gd name="connsiteY73" fmla="*/ 35273 h 101494"/>
                  <a:gd name="connsiteX74" fmla="*/ 48060 w 125900"/>
                  <a:gd name="connsiteY74" fmla="*/ 31146 h 101494"/>
                  <a:gd name="connsiteX75" fmla="*/ 53367 w 125900"/>
                  <a:gd name="connsiteY75" fmla="*/ 31146 h 101494"/>
                  <a:gd name="connsiteX76" fmla="*/ 69879 w 125900"/>
                  <a:gd name="connsiteY76" fmla="*/ 24760 h 101494"/>
                  <a:gd name="connsiteX77" fmla="*/ 77840 w 125900"/>
                  <a:gd name="connsiteY77" fmla="*/ 29476 h 101494"/>
                  <a:gd name="connsiteX78" fmla="*/ 77840 w 125900"/>
                  <a:gd name="connsiteY78" fmla="*/ 35764 h 101494"/>
                  <a:gd name="connsiteX79" fmla="*/ 62999 w 125900"/>
                  <a:gd name="connsiteY79" fmla="*/ 50109 h 101494"/>
                  <a:gd name="connsiteX80" fmla="*/ 48060 w 125900"/>
                  <a:gd name="connsiteY80" fmla="*/ 35273 h 101494"/>
                  <a:gd name="connsiteX81" fmla="*/ 75186 w 125900"/>
                  <a:gd name="connsiteY81" fmla="*/ 54530 h 101494"/>
                  <a:gd name="connsiteX82" fmla="*/ 75186 w 125900"/>
                  <a:gd name="connsiteY82" fmla="*/ 54235 h 101494"/>
                  <a:gd name="connsiteX83" fmla="*/ 81869 w 125900"/>
                  <a:gd name="connsiteY83" fmla="*/ 47554 h 101494"/>
                  <a:gd name="connsiteX84" fmla="*/ 85211 w 125900"/>
                  <a:gd name="connsiteY84" fmla="*/ 50600 h 101494"/>
                  <a:gd name="connsiteX85" fmla="*/ 85211 w 125900"/>
                  <a:gd name="connsiteY85" fmla="*/ 51779 h 101494"/>
                  <a:gd name="connsiteX86" fmla="*/ 78331 w 125900"/>
                  <a:gd name="connsiteY86" fmla="*/ 53449 h 101494"/>
                  <a:gd name="connsiteX87" fmla="*/ 75186 w 125900"/>
                  <a:gd name="connsiteY87" fmla="*/ 54530 h 101494"/>
                  <a:gd name="connsiteX88" fmla="*/ 85506 w 125900"/>
                  <a:gd name="connsiteY88" fmla="*/ 36353 h 101494"/>
                  <a:gd name="connsiteX89" fmla="*/ 85506 w 125900"/>
                  <a:gd name="connsiteY89" fmla="*/ 35764 h 101494"/>
                  <a:gd name="connsiteX90" fmla="*/ 85506 w 125900"/>
                  <a:gd name="connsiteY90" fmla="*/ 35174 h 101494"/>
                  <a:gd name="connsiteX91" fmla="*/ 85506 w 125900"/>
                  <a:gd name="connsiteY91" fmla="*/ 31736 h 101494"/>
                  <a:gd name="connsiteX92" fmla="*/ 99266 w 125900"/>
                  <a:gd name="connsiteY92" fmla="*/ 34487 h 101494"/>
                  <a:gd name="connsiteX93" fmla="*/ 104671 w 125900"/>
                  <a:gd name="connsiteY93" fmla="*/ 34487 h 101494"/>
                  <a:gd name="connsiteX94" fmla="*/ 104671 w 125900"/>
                  <a:gd name="connsiteY94" fmla="*/ 36353 h 101494"/>
                  <a:gd name="connsiteX95" fmla="*/ 95039 w 125900"/>
                  <a:gd name="connsiteY95" fmla="*/ 45982 h 101494"/>
                  <a:gd name="connsiteX96" fmla="*/ 85506 w 125900"/>
                  <a:gd name="connsiteY96" fmla="*/ 36353 h 101494"/>
                  <a:gd name="connsiteX97" fmla="*/ 95138 w 125900"/>
                  <a:gd name="connsiteY97" fmla="*/ 17784 h 101494"/>
                  <a:gd name="connsiteX98" fmla="*/ 104671 w 125900"/>
                  <a:gd name="connsiteY98" fmla="*/ 26725 h 101494"/>
                  <a:gd name="connsiteX99" fmla="*/ 99266 w 125900"/>
                  <a:gd name="connsiteY99" fmla="*/ 26725 h 101494"/>
                  <a:gd name="connsiteX100" fmla="*/ 86292 w 125900"/>
                  <a:gd name="connsiteY100" fmla="*/ 23581 h 101494"/>
                  <a:gd name="connsiteX101" fmla="*/ 95138 w 125900"/>
                  <a:gd name="connsiteY101" fmla="*/ 17784 h 101494"/>
                  <a:gd name="connsiteX102" fmla="*/ 48060 w 125900"/>
                  <a:gd name="connsiteY102" fmla="*/ 22795 h 101494"/>
                  <a:gd name="connsiteX103" fmla="*/ 62901 w 125900"/>
                  <a:gd name="connsiteY103" fmla="*/ 7958 h 101494"/>
                  <a:gd name="connsiteX104" fmla="*/ 77643 w 125900"/>
                  <a:gd name="connsiteY104" fmla="*/ 20437 h 101494"/>
                  <a:gd name="connsiteX105" fmla="*/ 71157 w 125900"/>
                  <a:gd name="connsiteY105" fmla="*/ 16605 h 101494"/>
                  <a:gd name="connsiteX106" fmla="*/ 66243 w 125900"/>
                  <a:gd name="connsiteY106" fmla="*/ 17489 h 101494"/>
                  <a:gd name="connsiteX107" fmla="*/ 53367 w 125900"/>
                  <a:gd name="connsiteY107" fmla="*/ 23482 h 101494"/>
                  <a:gd name="connsiteX108" fmla="*/ 48060 w 125900"/>
                  <a:gd name="connsiteY108" fmla="*/ 23482 h 101494"/>
                  <a:gd name="connsiteX109" fmla="*/ 48060 w 125900"/>
                  <a:gd name="connsiteY109" fmla="*/ 22795 h 101494"/>
                  <a:gd name="connsiteX110" fmla="*/ 48060 w 125900"/>
                  <a:gd name="connsiteY110" fmla="*/ 22795 h 101494"/>
                  <a:gd name="connsiteX111" fmla="*/ 30664 w 125900"/>
                  <a:gd name="connsiteY111" fmla="*/ 17784 h 101494"/>
                  <a:gd name="connsiteX112" fmla="*/ 39510 w 125900"/>
                  <a:gd name="connsiteY112" fmla="*/ 23581 h 101494"/>
                  <a:gd name="connsiteX113" fmla="*/ 26536 w 125900"/>
                  <a:gd name="connsiteY113" fmla="*/ 26725 h 101494"/>
                  <a:gd name="connsiteX114" fmla="*/ 21131 w 125900"/>
                  <a:gd name="connsiteY114" fmla="*/ 26725 h 101494"/>
                  <a:gd name="connsiteX115" fmla="*/ 30664 w 125900"/>
                  <a:gd name="connsiteY115" fmla="*/ 17784 h 101494"/>
                  <a:gd name="connsiteX116" fmla="*/ 39804 w 125900"/>
                  <a:gd name="connsiteY116" fmla="*/ 60524 h 101494"/>
                  <a:gd name="connsiteX117" fmla="*/ 23293 w 125900"/>
                  <a:gd name="connsiteY117" fmla="*/ 74574 h 101494"/>
                  <a:gd name="connsiteX118" fmla="*/ 7568 w 125900"/>
                  <a:gd name="connsiteY118" fmla="*/ 74574 h 101494"/>
                  <a:gd name="connsiteX119" fmla="*/ 7568 w 125900"/>
                  <a:gd name="connsiteY119" fmla="*/ 71233 h 101494"/>
                  <a:gd name="connsiteX120" fmla="*/ 15627 w 125900"/>
                  <a:gd name="connsiteY120" fmla="*/ 61015 h 101494"/>
                  <a:gd name="connsiteX121" fmla="*/ 25455 w 125900"/>
                  <a:gd name="connsiteY121" fmla="*/ 58657 h 101494"/>
                  <a:gd name="connsiteX122" fmla="*/ 28404 w 125900"/>
                  <a:gd name="connsiteY122" fmla="*/ 54923 h 101494"/>
                  <a:gd name="connsiteX123" fmla="*/ 28404 w 125900"/>
                  <a:gd name="connsiteY123" fmla="*/ 53646 h 101494"/>
                  <a:gd name="connsiteX124" fmla="*/ 30566 w 125900"/>
                  <a:gd name="connsiteY124" fmla="*/ 53744 h 101494"/>
                  <a:gd name="connsiteX125" fmla="*/ 32728 w 125900"/>
                  <a:gd name="connsiteY125" fmla="*/ 53646 h 101494"/>
                  <a:gd name="connsiteX126" fmla="*/ 32728 w 125900"/>
                  <a:gd name="connsiteY126" fmla="*/ 54727 h 101494"/>
                  <a:gd name="connsiteX127" fmla="*/ 32728 w 125900"/>
                  <a:gd name="connsiteY127" fmla="*/ 54923 h 101494"/>
                  <a:gd name="connsiteX128" fmla="*/ 34497 w 125900"/>
                  <a:gd name="connsiteY128" fmla="*/ 58166 h 101494"/>
                  <a:gd name="connsiteX129" fmla="*/ 35873 w 125900"/>
                  <a:gd name="connsiteY129" fmla="*/ 58755 h 101494"/>
                  <a:gd name="connsiteX130" fmla="*/ 41672 w 125900"/>
                  <a:gd name="connsiteY130" fmla="*/ 60130 h 101494"/>
                  <a:gd name="connsiteX131" fmla="*/ 39804 w 125900"/>
                  <a:gd name="connsiteY131" fmla="*/ 60524 h 101494"/>
                  <a:gd name="connsiteX132" fmla="*/ 62901 w 125900"/>
                  <a:gd name="connsiteY132" fmla="*/ 70447 h 101494"/>
                  <a:gd name="connsiteX133" fmla="*/ 58380 w 125900"/>
                  <a:gd name="connsiteY133" fmla="*/ 60130 h 101494"/>
                  <a:gd name="connsiteX134" fmla="*/ 58380 w 125900"/>
                  <a:gd name="connsiteY134" fmla="*/ 57380 h 101494"/>
                  <a:gd name="connsiteX135" fmla="*/ 62999 w 125900"/>
                  <a:gd name="connsiteY135" fmla="*/ 57871 h 101494"/>
                  <a:gd name="connsiteX136" fmla="*/ 67520 w 125900"/>
                  <a:gd name="connsiteY136" fmla="*/ 57380 h 101494"/>
                  <a:gd name="connsiteX137" fmla="*/ 67520 w 125900"/>
                  <a:gd name="connsiteY137" fmla="*/ 60130 h 101494"/>
                  <a:gd name="connsiteX138" fmla="*/ 62901 w 125900"/>
                  <a:gd name="connsiteY138" fmla="*/ 70447 h 101494"/>
                  <a:gd name="connsiteX139" fmla="*/ 85899 w 125900"/>
                  <a:gd name="connsiteY139" fmla="*/ 60524 h 101494"/>
                  <a:gd name="connsiteX140" fmla="*/ 83933 w 125900"/>
                  <a:gd name="connsiteY140" fmla="*/ 60033 h 101494"/>
                  <a:gd name="connsiteX141" fmla="*/ 89732 w 125900"/>
                  <a:gd name="connsiteY141" fmla="*/ 58657 h 101494"/>
                  <a:gd name="connsiteX142" fmla="*/ 91108 w 125900"/>
                  <a:gd name="connsiteY142" fmla="*/ 58067 h 101494"/>
                  <a:gd name="connsiteX143" fmla="*/ 92877 w 125900"/>
                  <a:gd name="connsiteY143" fmla="*/ 54825 h 101494"/>
                  <a:gd name="connsiteX144" fmla="*/ 92877 w 125900"/>
                  <a:gd name="connsiteY144" fmla="*/ 54727 h 101494"/>
                  <a:gd name="connsiteX145" fmla="*/ 92877 w 125900"/>
                  <a:gd name="connsiteY145" fmla="*/ 53548 h 101494"/>
                  <a:gd name="connsiteX146" fmla="*/ 95039 w 125900"/>
                  <a:gd name="connsiteY146" fmla="*/ 53646 h 101494"/>
                  <a:gd name="connsiteX147" fmla="*/ 97202 w 125900"/>
                  <a:gd name="connsiteY147" fmla="*/ 53548 h 101494"/>
                  <a:gd name="connsiteX148" fmla="*/ 97202 w 125900"/>
                  <a:gd name="connsiteY148" fmla="*/ 54825 h 101494"/>
                  <a:gd name="connsiteX149" fmla="*/ 100150 w 125900"/>
                  <a:gd name="connsiteY149" fmla="*/ 58558 h 101494"/>
                  <a:gd name="connsiteX150" fmla="*/ 109978 w 125900"/>
                  <a:gd name="connsiteY150" fmla="*/ 60916 h 101494"/>
                  <a:gd name="connsiteX151" fmla="*/ 118038 w 125900"/>
                  <a:gd name="connsiteY151" fmla="*/ 71135 h 101494"/>
                  <a:gd name="connsiteX152" fmla="*/ 118038 w 125900"/>
                  <a:gd name="connsiteY152" fmla="*/ 74475 h 101494"/>
                  <a:gd name="connsiteX153" fmla="*/ 102312 w 125900"/>
                  <a:gd name="connsiteY153" fmla="*/ 74475 h 101494"/>
                  <a:gd name="connsiteX154" fmla="*/ 85899 w 125900"/>
                  <a:gd name="connsiteY154" fmla="*/ 60524 h 1014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Lst>
                <a:rect l="l" t="t" r="r" b="b"/>
                <a:pathLst>
                  <a:path w="125900" h="101494">
                    <a:moveTo>
                      <a:pt x="100347" y="101495"/>
                    </a:moveTo>
                    <a:cubicBezTo>
                      <a:pt x="102509" y="101495"/>
                      <a:pt x="104180" y="99726"/>
                      <a:pt x="104180" y="97663"/>
                    </a:cubicBezTo>
                    <a:lnTo>
                      <a:pt x="104180" y="83711"/>
                    </a:lnTo>
                    <a:cubicBezTo>
                      <a:pt x="104180" y="83220"/>
                      <a:pt x="104180" y="82729"/>
                      <a:pt x="104180" y="82237"/>
                    </a:cubicBezTo>
                    <a:lnTo>
                      <a:pt x="122067" y="82237"/>
                    </a:lnTo>
                    <a:cubicBezTo>
                      <a:pt x="124229" y="82237"/>
                      <a:pt x="125900" y="80469"/>
                      <a:pt x="125900" y="78406"/>
                    </a:cubicBezTo>
                    <a:lnTo>
                      <a:pt x="125900" y="71135"/>
                    </a:lnTo>
                    <a:cubicBezTo>
                      <a:pt x="125900" y="62685"/>
                      <a:pt x="120200" y="55414"/>
                      <a:pt x="111944" y="53449"/>
                    </a:cubicBezTo>
                    <a:lnTo>
                      <a:pt x="105064" y="51779"/>
                    </a:lnTo>
                    <a:lnTo>
                      <a:pt x="105064" y="50502"/>
                    </a:lnTo>
                    <a:cubicBezTo>
                      <a:pt x="109585" y="47358"/>
                      <a:pt x="112435" y="42151"/>
                      <a:pt x="112435" y="36255"/>
                    </a:cubicBezTo>
                    <a:lnTo>
                      <a:pt x="112435" y="27314"/>
                    </a:lnTo>
                    <a:cubicBezTo>
                      <a:pt x="112435" y="17784"/>
                      <a:pt x="104671" y="10022"/>
                      <a:pt x="95138" y="10022"/>
                    </a:cubicBezTo>
                    <a:cubicBezTo>
                      <a:pt x="90813" y="10022"/>
                      <a:pt x="86882" y="11594"/>
                      <a:pt x="83933" y="14148"/>
                    </a:cubicBezTo>
                    <a:cubicBezTo>
                      <a:pt x="80592" y="5895"/>
                      <a:pt x="72434" y="0"/>
                      <a:pt x="62999" y="0"/>
                    </a:cubicBezTo>
                    <a:cubicBezTo>
                      <a:pt x="53564" y="0"/>
                      <a:pt x="45407" y="5895"/>
                      <a:pt x="42065" y="14148"/>
                    </a:cubicBezTo>
                    <a:cubicBezTo>
                      <a:pt x="39018" y="11496"/>
                      <a:pt x="35087" y="9924"/>
                      <a:pt x="30762" y="9924"/>
                    </a:cubicBezTo>
                    <a:cubicBezTo>
                      <a:pt x="21229" y="9924"/>
                      <a:pt x="13465" y="17686"/>
                      <a:pt x="13465" y="27216"/>
                    </a:cubicBezTo>
                    <a:lnTo>
                      <a:pt x="13465" y="27806"/>
                    </a:lnTo>
                    <a:lnTo>
                      <a:pt x="13465" y="36157"/>
                    </a:lnTo>
                    <a:cubicBezTo>
                      <a:pt x="13465" y="42052"/>
                      <a:pt x="16413" y="47259"/>
                      <a:pt x="20836" y="50403"/>
                    </a:cubicBezTo>
                    <a:lnTo>
                      <a:pt x="20836" y="51681"/>
                    </a:lnTo>
                    <a:lnTo>
                      <a:pt x="13956" y="53351"/>
                    </a:lnTo>
                    <a:cubicBezTo>
                      <a:pt x="5700" y="55316"/>
                      <a:pt x="0" y="62587"/>
                      <a:pt x="0" y="71037"/>
                    </a:cubicBezTo>
                    <a:lnTo>
                      <a:pt x="0" y="78307"/>
                    </a:lnTo>
                    <a:cubicBezTo>
                      <a:pt x="0" y="80469"/>
                      <a:pt x="1769" y="82139"/>
                      <a:pt x="3833" y="82139"/>
                    </a:cubicBezTo>
                    <a:lnTo>
                      <a:pt x="21622" y="82139"/>
                    </a:lnTo>
                    <a:cubicBezTo>
                      <a:pt x="21622" y="82630"/>
                      <a:pt x="21622" y="83122"/>
                      <a:pt x="21622" y="83514"/>
                    </a:cubicBezTo>
                    <a:lnTo>
                      <a:pt x="21622" y="97467"/>
                    </a:lnTo>
                    <a:cubicBezTo>
                      <a:pt x="21622" y="99628"/>
                      <a:pt x="23391" y="101298"/>
                      <a:pt x="25455" y="101298"/>
                    </a:cubicBezTo>
                    <a:lnTo>
                      <a:pt x="48748" y="101298"/>
                    </a:lnTo>
                    <a:cubicBezTo>
                      <a:pt x="50910" y="101298"/>
                      <a:pt x="52581" y="99529"/>
                      <a:pt x="52581" y="97467"/>
                    </a:cubicBezTo>
                    <a:cubicBezTo>
                      <a:pt x="52581" y="95305"/>
                      <a:pt x="50812" y="93635"/>
                      <a:pt x="48748" y="93635"/>
                    </a:cubicBezTo>
                    <a:lnTo>
                      <a:pt x="44719" y="93635"/>
                    </a:lnTo>
                    <a:lnTo>
                      <a:pt x="44719" y="85676"/>
                    </a:lnTo>
                    <a:cubicBezTo>
                      <a:pt x="44719" y="83514"/>
                      <a:pt x="42950" y="81844"/>
                      <a:pt x="40886" y="81844"/>
                    </a:cubicBezTo>
                    <a:cubicBezTo>
                      <a:pt x="38723" y="81844"/>
                      <a:pt x="37053" y="83613"/>
                      <a:pt x="37053" y="85676"/>
                    </a:cubicBezTo>
                    <a:lnTo>
                      <a:pt x="37053" y="93635"/>
                    </a:lnTo>
                    <a:lnTo>
                      <a:pt x="29387" y="93635"/>
                    </a:lnTo>
                    <a:lnTo>
                      <a:pt x="29387" y="83613"/>
                    </a:lnTo>
                    <a:cubicBezTo>
                      <a:pt x="29387" y="76145"/>
                      <a:pt x="34497" y="69661"/>
                      <a:pt x="41770" y="67991"/>
                    </a:cubicBezTo>
                    <a:lnTo>
                      <a:pt x="52385" y="65436"/>
                    </a:lnTo>
                    <a:lnTo>
                      <a:pt x="59461" y="81648"/>
                    </a:lnTo>
                    <a:cubicBezTo>
                      <a:pt x="60051" y="83023"/>
                      <a:pt x="61427" y="84006"/>
                      <a:pt x="62999" y="84006"/>
                    </a:cubicBezTo>
                    <a:lnTo>
                      <a:pt x="62999" y="84006"/>
                    </a:lnTo>
                    <a:cubicBezTo>
                      <a:pt x="64572" y="84006"/>
                      <a:pt x="65948" y="83122"/>
                      <a:pt x="66537" y="81648"/>
                    </a:cubicBezTo>
                    <a:lnTo>
                      <a:pt x="73614" y="65535"/>
                    </a:lnTo>
                    <a:lnTo>
                      <a:pt x="84228" y="68089"/>
                    </a:lnTo>
                    <a:cubicBezTo>
                      <a:pt x="91501" y="69858"/>
                      <a:pt x="96612" y="76244"/>
                      <a:pt x="96612" y="83711"/>
                    </a:cubicBezTo>
                    <a:lnTo>
                      <a:pt x="96612" y="93733"/>
                    </a:lnTo>
                    <a:lnTo>
                      <a:pt x="88946" y="93733"/>
                    </a:lnTo>
                    <a:lnTo>
                      <a:pt x="88946" y="85775"/>
                    </a:lnTo>
                    <a:cubicBezTo>
                      <a:pt x="88946" y="83613"/>
                      <a:pt x="87177" y="81943"/>
                      <a:pt x="85113" y="81943"/>
                    </a:cubicBezTo>
                    <a:cubicBezTo>
                      <a:pt x="83049" y="81943"/>
                      <a:pt x="81280" y="83711"/>
                      <a:pt x="81280" y="85775"/>
                    </a:cubicBezTo>
                    <a:lnTo>
                      <a:pt x="81280" y="93733"/>
                    </a:lnTo>
                    <a:lnTo>
                      <a:pt x="76857" y="93733"/>
                    </a:lnTo>
                    <a:cubicBezTo>
                      <a:pt x="74695" y="93733"/>
                      <a:pt x="73024" y="95501"/>
                      <a:pt x="73024" y="97564"/>
                    </a:cubicBezTo>
                    <a:cubicBezTo>
                      <a:pt x="73024" y="99628"/>
                      <a:pt x="74793" y="101396"/>
                      <a:pt x="76857" y="101396"/>
                    </a:cubicBezTo>
                    <a:lnTo>
                      <a:pt x="100347" y="101396"/>
                    </a:lnTo>
                    <a:close/>
                    <a:moveTo>
                      <a:pt x="50616" y="54530"/>
                    </a:moveTo>
                    <a:cubicBezTo>
                      <a:pt x="49633" y="54137"/>
                      <a:pt x="48552" y="53744"/>
                      <a:pt x="47471" y="53449"/>
                    </a:cubicBezTo>
                    <a:lnTo>
                      <a:pt x="40591" y="51779"/>
                    </a:lnTo>
                    <a:lnTo>
                      <a:pt x="40591" y="50600"/>
                    </a:lnTo>
                    <a:cubicBezTo>
                      <a:pt x="41868" y="49716"/>
                      <a:pt x="42950" y="48733"/>
                      <a:pt x="43932" y="47554"/>
                    </a:cubicBezTo>
                    <a:cubicBezTo>
                      <a:pt x="45701" y="50207"/>
                      <a:pt x="47962" y="52467"/>
                      <a:pt x="50616" y="54235"/>
                    </a:cubicBezTo>
                    <a:lnTo>
                      <a:pt x="50616" y="54530"/>
                    </a:lnTo>
                    <a:close/>
                    <a:moveTo>
                      <a:pt x="21032" y="36353"/>
                    </a:moveTo>
                    <a:lnTo>
                      <a:pt x="21032" y="34487"/>
                    </a:lnTo>
                    <a:lnTo>
                      <a:pt x="26438" y="34487"/>
                    </a:lnTo>
                    <a:cubicBezTo>
                      <a:pt x="31156" y="34487"/>
                      <a:pt x="35873" y="33504"/>
                      <a:pt x="40198" y="31736"/>
                    </a:cubicBezTo>
                    <a:lnTo>
                      <a:pt x="40198" y="36353"/>
                    </a:lnTo>
                    <a:cubicBezTo>
                      <a:pt x="40198" y="41659"/>
                      <a:pt x="35873" y="45982"/>
                      <a:pt x="30566" y="45982"/>
                    </a:cubicBezTo>
                    <a:cubicBezTo>
                      <a:pt x="25259" y="45982"/>
                      <a:pt x="21032" y="41659"/>
                      <a:pt x="21032" y="36353"/>
                    </a:cubicBezTo>
                    <a:close/>
                    <a:moveTo>
                      <a:pt x="48060" y="35273"/>
                    </a:moveTo>
                    <a:lnTo>
                      <a:pt x="48060" y="31146"/>
                    </a:lnTo>
                    <a:lnTo>
                      <a:pt x="53367" y="31146"/>
                    </a:lnTo>
                    <a:cubicBezTo>
                      <a:pt x="59559" y="31146"/>
                      <a:pt x="65358" y="28886"/>
                      <a:pt x="69879" y="24760"/>
                    </a:cubicBezTo>
                    <a:lnTo>
                      <a:pt x="77840" y="29476"/>
                    </a:lnTo>
                    <a:lnTo>
                      <a:pt x="77840" y="35764"/>
                    </a:lnTo>
                    <a:cubicBezTo>
                      <a:pt x="77545" y="43722"/>
                      <a:pt x="70960" y="50109"/>
                      <a:pt x="62999" y="50109"/>
                    </a:cubicBezTo>
                    <a:cubicBezTo>
                      <a:pt x="54743" y="50109"/>
                      <a:pt x="48060" y="43428"/>
                      <a:pt x="48060" y="35273"/>
                    </a:cubicBezTo>
                    <a:close/>
                    <a:moveTo>
                      <a:pt x="75186" y="54530"/>
                    </a:moveTo>
                    <a:lnTo>
                      <a:pt x="75186" y="54235"/>
                    </a:lnTo>
                    <a:cubicBezTo>
                      <a:pt x="77840" y="52467"/>
                      <a:pt x="80199" y="50207"/>
                      <a:pt x="81869" y="47554"/>
                    </a:cubicBezTo>
                    <a:cubicBezTo>
                      <a:pt x="82852" y="48733"/>
                      <a:pt x="83933" y="49716"/>
                      <a:pt x="85211" y="50600"/>
                    </a:cubicBezTo>
                    <a:lnTo>
                      <a:pt x="85211" y="51779"/>
                    </a:lnTo>
                    <a:lnTo>
                      <a:pt x="78331" y="53449"/>
                    </a:lnTo>
                    <a:cubicBezTo>
                      <a:pt x="77250" y="53744"/>
                      <a:pt x="76169" y="54039"/>
                      <a:pt x="75186" y="54530"/>
                    </a:cubicBezTo>
                    <a:close/>
                    <a:moveTo>
                      <a:pt x="85506" y="36353"/>
                    </a:moveTo>
                    <a:lnTo>
                      <a:pt x="85506" y="35764"/>
                    </a:lnTo>
                    <a:cubicBezTo>
                      <a:pt x="85506" y="35567"/>
                      <a:pt x="85506" y="35371"/>
                      <a:pt x="85506" y="35174"/>
                    </a:cubicBezTo>
                    <a:lnTo>
                      <a:pt x="85506" y="31736"/>
                    </a:lnTo>
                    <a:cubicBezTo>
                      <a:pt x="89830" y="33504"/>
                      <a:pt x="94548" y="34487"/>
                      <a:pt x="99266" y="34487"/>
                    </a:cubicBezTo>
                    <a:lnTo>
                      <a:pt x="104671" y="34487"/>
                    </a:lnTo>
                    <a:lnTo>
                      <a:pt x="104671" y="36353"/>
                    </a:lnTo>
                    <a:cubicBezTo>
                      <a:pt x="104671" y="41659"/>
                      <a:pt x="100347" y="45982"/>
                      <a:pt x="95039" y="45982"/>
                    </a:cubicBezTo>
                    <a:cubicBezTo>
                      <a:pt x="89732" y="45982"/>
                      <a:pt x="85506" y="41659"/>
                      <a:pt x="85506" y="36353"/>
                    </a:cubicBezTo>
                    <a:close/>
                    <a:moveTo>
                      <a:pt x="95138" y="17784"/>
                    </a:moveTo>
                    <a:cubicBezTo>
                      <a:pt x="100248" y="17784"/>
                      <a:pt x="104376" y="21714"/>
                      <a:pt x="104671" y="26725"/>
                    </a:cubicBezTo>
                    <a:lnTo>
                      <a:pt x="99266" y="26725"/>
                    </a:lnTo>
                    <a:cubicBezTo>
                      <a:pt x="94744" y="26725"/>
                      <a:pt x="90322" y="25644"/>
                      <a:pt x="86292" y="23581"/>
                    </a:cubicBezTo>
                    <a:cubicBezTo>
                      <a:pt x="87766" y="20240"/>
                      <a:pt x="91206" y="17784"/>
                      <a:pt x="95138" y="17784"/>
                    </a:cubicBezTo>
                    <a:close/>
                    <a:moveTo>
                      <a:pt x="48060" y="22795"/>
                    </a:moveTo>
                    <a:cubicBezTo>
                      <a:pt x="48060" y="14640"/>
                      <a:pt x="54743" y="7958"/>
                      <a:pt x="62901" y="7958"/>
                    </a:cubicBezTo>
                    <a:cubicBezTo>
                      <a:pt x="70272" y="7958"/>
                      <a:pt x="76464" y="13363"/>
                      <a:pt x="77643" y="20437"/>
                    </a:cubicBezTo>
                    <a:lnTo>
                      <a:pt x="71157" y="16605"/>
                    </a:lnTo>
                    <a:cubicBezTo>
                      <a:pt x="69486" y="15622"/>
                      <a:pt x="67422" y="16015"/>
                      <a:pt x="66243" y="17489"/>
                    </a:cubicBezTo>
                    <a:cubicBezTo>
                      <a:pt x="63097" y="21321"/>
                      <a:pt x="58380" y="23482"/>
                      <a:pt x="53367" y="23482"/>
                    </a:cubicBezTo>
                    <a:lnTo>
                      <a:pt x="48060" y="23482"/>
                    </a:lnTo>
                    <a:lnTo>
                      <a:pt x="48060" y="22795"/>
                    </a:lnTo>
                    <a:lnTo>
                      <a:pt x="48060" y="22795"/>
                    </a:lnTo>
                    <a:close/>
                    <a:moveTo>
                      <a:pt x="30664" y="17784"/>
                    </a:moveTo>
                    <a:cubicBezTo>
                      <a:pt x="34596" y="17784"/>
                      <a:pt x="38035" y="20142"/>
                      <a:pt x="39510" y="23581"/>
                    </a:cubicBezTo>
                    <a:cubicBezTo>
                      <a:pt x="35480" y="25644"/>
                      <a:pt x="31057" y="26725"/>
                      <a:pt x="26536" y="26725"/>
                    </a:cubicBezTo>
                    <a:lnTo>
                      <a:pt x="21131" y="26725"/>
                    </a:lnTo>
                    <a:cubicBezTo>
                      <a:pt x="21426" y="21812"/>
                      <a:pt x="25554" y="17784"/>
                      <a:pt x="30664" y="17784"/>
                    </a:cubicBezTo>
                    <a:close/>
                    <a:moveTo>
                      <a:pt x="39804" y="60524"/>
                    </a:moveTo>
                    <a:cubicBezTo>
                      <a:pt x="32138" y="62390"/>
                      <a:pt x="26143" y="67696"/>
                      <a:pt x="23293" y="74574"/>
                    </a:cubicBezTo>
                    <a:lnTo>
                      <a:pt x="7568" y="74574"/>
                    </a:lnTo>
                    <a:lnTo>
                      <a:pt x="7568" y="71233"/>
                    </a:lnTo>
                    <a:cubicBezTo>
                      <a:pt x="7568" y="66419"/>
                      <a:pt x="10909" y="62194"/>
                      <a:pt x="15627" y="61015"/>
                    </a:cubicBezTo>
                    <a:lnTo>
                      <a:pt x="25455" y="58657"/>
                    </a:lnTo>
                    <a:cubicBezTo>
                      <a:pt x="27224" y="58263"/>
                      <a:pt x="28404" y="56692"/>
                      <a:pt x="28404" y="54923"/>
                    </a:cubicBezTo>
                    <a:lnTo>
                      <a:pt x="28404" y="53646"/>
                    </a:lnTo>
                    <a:cubicBezTo>
                      <a:pt x="29092" y="53744"/>
                      <a:pt x="29878" y="53744"/>
                      <a:pt x="30566" y="53744"/>
                    </a:cubicBezTo>
                    <a:cubicBezTo>
                      <a:pt x="31254" y="53744"/>
                      <a:pt x="32040" y="53646"/>
                      <a:pt x="32728" y="53646"/>
                    </a:cubicBezTo>
                    <a:lnTo>
                      <a:pt x="32728" y="54727"/>
                    </a:lnTo>
                    <a:cubicBezTo>
                      <a:pt x="32728" y="54825"/>
                      <a:pt x="32728" y="54825"/>
                      <a:pt x="32728" y="54923"/>
                    </a:cubicBezTo>
                    <a:cubicBezTo>
                      <a:pt x="32728" y="56201"/>
                      <a:pt x="33318" y="57478"/>
                      <a:pt x="34497" y="58166"/>
                    </a:cubicBezTo>
                    <a:cubicBezTo>
                      <a:pt x="34890" y="58460"/>
                      <a:pt x="35382" y="58657"/>
                      <a:pt x="35873" y="58755"/>
                    </a:cubicBezTo>
                    <a:lnTo>
                      <a:pt x="41672" y="60130"/>
                    </a:lnTo>
                    <a:lnTo>
                      <a:pt x="39804" y="60524"/>
                    </a:lnTo>
                    <a:close/>
                    <a:moveTo>
                      <a:pt x="62901" y="70447"/>
                    </a:moveTo>
                    <a:lnTo>
                      <a:pt x="58380" y="60130"/>
                    </a:lnTo>
                    <a:lnTo>
                      <a:pt x="58380" y="57380"/>
                    </a:lnTo>
                    <a:cubicBezTo>
                      <a:pt x="59854" y="57674"/>
                      <a:pt x="61427" y="57871"/>
                      <a:pt x="62999" y="57871"/>
                    </a:cubicBezTo>
                    <a:cubicBezTo>
                      <a:pt x="64572" y="57871"/>
                      <a:pt x="66046" y="57674"/>
                      <a:pt x="67520" y="57380"/>
                    </a:cubicBezTo>
                    <a:lnTo>
                      <a:pt x="67520" y="60130"/>
                    </a:lnTo>
                    <a:lnTo>
                      <a:pt x="62901" y="70447"/>
                    </a:lnTo>
                    <a:close/>
                    <a:moveTo>
                      <a:pt x="85899" y="60524"/>
                    </a:moveTo>
                    <a:lnTo>
                      <a:pt x="83933" y="60033"/>
                    </a:lnTo>
                    <a:lnTo>
                      <a:pt x="89732" y="58657"/>
                    </a:lnTo>
                    <a:cubicBezTo>
                      <a:pt x="90223" y="58558"/>
                      <a:pt x="90715" y="58362"/>
                      <a:pt x="91108" y="58067"/>
                    </a:cubicBezTo>
                    <a:cubicBezTo>
                      <a:pt x="92287" y="57281"/>
                      <a:pt x="92877" y="56102"/>
                      <a:pt x="92877" y="54825"/>
                    </a:cubicBezTo>
                    <a:cubicBezTo>
                      <a:pt x="92877" y="54825"/>
                      <a:pt x="92877" y="54727"/>
                      <a:pt x="92877" y="54727"/>
                    </a:cubicBezTo>
                    <a:lnTo>
                      <a:pt x="92877" y="53548"/>
                    </a:lnTo>
                    <a:cubicBezTo>
                      <a:pt x="93565" y="53646"/>
                      <a:pt x="94351" y="53646"/>
                      <a:pt x="95039" y="53646"/>
                    </a:cubicBezTo>
                    <a:cubicBezTo>
                      <a:pt x="95727" y="53646"/>
                      <a:pt x="96514" y="53548"/>
                      <a:pt x="97202" y="53548"/>
                    </a:cubicBezTo>
                    <a:lnTo>
                      <a:pt x="97202" y="54825"/>
                    </a:lnTo>
                    <a:cubicBezTo>
                      <a:pt x="97202" y="56593"/>
                      <a:pt x="98479" y="58166"/>
                      <a:pt x="100150" y="58558"/>
                    </a:cubicBezTo>
                    <a:lnTo>
                      <a:pt x="109978" y="60916"/>
                    </a:lnTo>
                    <a:cubicBezTo>
                      <a:pt x="114696" y="61997"/>
                      <a:pt x="118038" y="66222"/>
                      <a:pt x="118038" y="71135"/>
                    </a:cubicBezTo>
                    <a:lnTo>
                      <a:pt x="118038" y="74475"/>
                    </a:lnTo>
                    <a:lnTo>
                      <a:pt x="102312" y="74475"/>
                    </a:lnTo>
                    <a:cubicBezTo>
                      <a:pt x="99560" y="67598"/>
                      <a:pt x="93565" y="62292"/>
                      <a:pt x="85899" y="60524"/>
                    </a:cubicBezTo>
                    <a:close/>
                  </a:path>
                </a:pathLst>
              </a:custGeom>
              <a:solidFill>
                <a:srgbClr val="FFFFFF"/>
              </a:solidFill>
              <a:ln w="9820" cap="flat">
                <a:noFill/>
                <a:prstDash val="solid"/>
                <a:miter/>
              </a:ln>
            </p:spPr>
            <p:txBody>
              <a:bodyPr rtlCol="0" anchor="ctr"/>
              <a:lstStyle/>
              <a:p>
                <a:endParaRPr lang="en-US" dirty="0"/>
              </a:p>
            </p:txBody>
          </p:sp>
          <p:sp>
            <p:nvSpPr>
              <p:cNvPr id="591" name="Freeform 590">
                <a:extLst>
                  <a:ext uri="{FF2B5EF4-FFF2-40B4-BE49-F238E27FC236}">
                    <a16:creationId xmlns:a16="http://schemas.microsoft.com/office/drawing/2014/main" id="{B8AF63C0-85C9-5949-84B0-F49B6C72A41E}"/>
                  </a:ext>
                </a:extLst>
              </p:cNvPr>
              <p:cNvSpPr/>
              <p:nvPr/>
            </p:nvSpPr>
            <p:spPr>
              <a:xfrm>
                <a:off x="385366" y="5711692"/>
                <a:ext cx="7862" cy="7860"/>
              </a:xfrm>
              <a:custGeom>
                <a:avLst/>
                <a:gdLst>
                  <a:gd name="connsiteX0" fmla="*/ 3931 w 7862"/>
                  <a:gd name="connsiteY0" fmla="*/ 0 h 7860"/>
                  <a:gd name="connsiteX1" fmla="*/ 1179 w 7862"/>
                  <a:gd name="connsiteY1" fmla="*/ 1179 h 7860"/>
                  <a:gd name="connsiteX2" fmla="*/ 0 w 7862"/>
                  <a:gd name="connsiteY2" fmla="*/ 3930 h 7860"/>
                  <a:gd name="connsiteX3" fmla="*/ 1179 w 7862"/>
                  <a:gd name="connsiteY3" fmla="*/ 6681 h 7860"/>
                  <a:gd name="connsiteX4" fmla="*/ 3931 w 7862"/>
                  <a:gd name="connsiteY4" fmla="*/ 7860 h 7860"/>
                  <a:gd name="connsiteX5" fmla="*/ 6683 w 7862"/>
                  <a:gd name="connsiteY5" fmla="*/ 6681 h 7860"/>
                  <a:gd name="connsiteX6" fmla="*/ 7863 w 7862"/>
                  <a:gd name="connsiteY6" fmla="*/ 3930 h 7860"/>
                  <a:gd name="connsiteX7" fmla="*/ 6683 w 7862"/>
                  <a:gd name="connsiteY7" fmla="*/ 1179 h 7860"/>
                  <a:gd name="connsiteX8" fmla="*/ 3931 w 7862"/>
                  <a:gd name="connsiteY8" fmla="*/ 0 h 78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862" h="7860">
                    <a:moveTo>
                      <a:pt x="3931" y="0"/>
                    </a:moveTo>
                    <a:cubicBezTo>
                      <a:pt x="2948" y="0"/>
                      <a:pt x="1867" y="393"/>
                      <a:pt x="1179" y="1179"/>
                    </a:cubicBezTo>
                    <a:cubicBezTo>
                      <a:pt x="491" y="1867"/>
                      <a:pt x="0" y="2947"/>
                      <a:pt x="0" y="3930"/>
                    </a:cubicBezTo>
                    <a:cubicBezTo>
                      <a:pt x="0" y="4913"/>
                      <a:pt x="393" y="5993"/>
                      <a:pt x="1179" y="6681"/>
                    </a:cubicBezTo>
                    <a:cubicBezTo>
                      <a:pt x="1867" y="7369"/>
                      <a:pt x="2850" y="7860"/>
                      <a:pt x="3931" y="7860"/>
                    </a:cubicBezTo>
                    <a:cubicBezTo>
                      <a:pt x="4914" y="7860"/>
                      <a:pt x="5995" y="7467"/>
                      <a:pt x="6683" y="6681"/>
                    </a:cubicBezTo>
                    <a:cubicBezTo>
                      <a:pt x="7371" y="5993"/>
                      <a:pt x="7863" y="4913"/>
                      <a:pt x="7863" y="3930"/>
                    </a:cubicBezTo>
                    <a:cubicBezTo>
                      <a:pt x="7863" y="2947"/>
                      <a:pt x="7470" y="1867"/>
                      <a:pt x="6683" y="1179"/>
                    </a:cubicBezTo>
                    <a:cubicBezTo>
                      <a:pt x="5897" y="393"/>
                      <a:pt x="4914" y="0"/>
                      <a:pt x="3931" y="0"/>
                    </a:cubicBezTo>
                    <a:close/>
                  </a:path>
                </a:pathLst>
              </a:custGeom>
              <a:solidFill>
                <a:srgbClr val="FFFFFF"/>
              </a:solidFill>
              <a:ln w="9820" cap="flat">
                <a:noFill/>
                <a:prstDash val="solid"/>
                <a:miter/>
              </a:ln>
            </p:spPr>
            <p:txBody>
              <a:bodyPr rtlCol="0" anchor="ctr"/>
              <a:lstStyle/>
              <a:p>
                <a:endParaRPr lang="en-US" dirty="0"/>
              </a:p>
            </p:txBody>
          </p:sp>
          <p:sp>
            <p:nvSpPr>
              <p:cNvPr id="592" name="Freeform 591">
                <a:extLst>
                  <a:ext uri="{FF2B5EF4-FFF2-40B4-BE49-F238E27FC236}">
                    <a16:creationId xmlns:a16="http://schemas.microsoft.com/office/drawing/2014/main" id="{C9E0A06C-E3A8-8244-97BF-DDE3D53656CA}"/>
                  </a:ext>
                </a:extLst>
              </p:cNvPr>
              <p:cNvSpPr/>
              <p:nvPr/>
            </p:nvSpPr>
            <p:spPr>
              <a:xfrm>
                <a:off x="385460" y="5597228"/>
                <a:ext cx="7669" cy="13460"/>
              </a:xfrm>
              <a:custGeom>
                <a:avLst/>
                <a:gdLst>
                  <a:gd name="connsiteX0" fmla="*/ 3837 w 7669"/>
                  <a:gd name="connsiteY0" fmla="*/ 13460 h 13460"/>
                  <a:gd name="connsiteX1" fmla="*/ 7670 w 7669"/>
                  <a:gd name="connsiteY1" fmla="*/ 9629 h 13460"/>
                  <a:gd name="connsiteX2" fmla="*/ 7670 w 7669"/>
                  <a:gd name="connsiteY2" fmla="*/ 3832 h 13460"/>
                  <a:gd name="connsiteX3" fmla="*/ 3837 w 7669"/>
                  <a:gd name="connsiteY3" fmla="*/ 0 h 13460"/>
                  <a:gd name="connsiteX4" fmla="*/ 4 w 7669"/>
                  <a:gd name="connsiteY4" fmla="*/ 3832 h 13460"/>
                  <a:gd name="connsiteX5" fmla="*/ 4 w 7669"/>
                  <a:gd name="connsiteY5" fmla="*/ 9629 h 13460"/>
                  <a:gd name="connsiteX6" fmla="*/ 3837 w 7669"/>
                  <a:gd name="connsiteY6" fmla="*/ 13460 h 134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7669" h="13460">
                    <a:moveTo>
                      <a:pt x="3837" y="13460"/>
                    </a:moveTo>
                    <a:cubicBezTo>
                      <a:pt x="5999" y="13460"/>
                      <a:pt x="7670" y="11692"/>
                      <a:pt x="7670" y="9629"/>
                    </a:cubicBezTo>
                    <a:lnTo>
                      <a:pt x="7670" y="3832"/>
                    </a:lnTo>
                    <a:cubicBezTo>
                      <a:pt x="7670" y="1670"/>
                      <a:pt x="5901" y="0"/>
                      <a:pt x="3837" y="0"/>
                    </a:cubicBezTo>
                    <a:cubicBezTo>
                      <a:pt x="1773" y="0"/>
                      <a:pt x="4" y="1768"/>
                      <a:pt x="4" y="3832"/>
                    </a:cubicBezTo>
                    <a:lnTo>
                      <a:pt x="4" y="9629"/>
                    </a:lnTo>
                    <a:cubicBezTo>
                      <a:pt x="-94" y="11790"/>
                      <a:pt x="1675" y="13460"/>
                      <a:pt x="3837" y="13460"/>
                    </a:cubicBezTo>
                    <a:close/>
                  </a:path>
                </a:pathLst>
              </a:custGeom>
              <a:solidFill>
                <a:srgbClr val="FFFFFF"/>
              </a:solidFill>
              <a:ln w="9820" cap="flat">
                <a:noFill/>
                <a:prstDash val="solid"/>
                <a:miter/>
              </a:ln>
            </p:spPr>
            <p:txBody>
              <a:bodyPr rtlCol="0" anchor="ctr"/>
              <a:lstStyle/>
              <a:p>
                <a:endParaRPr lang="en-US" dirty="0"/>
              </a:p>
            </p:txBody>
          </p:sp>
          <p:sp>
            <p:nvSpPr>
              <p:cNvPr id="593" name="Freeform 592">
                <a:extLst>
                  <a:ext uri="{FF2B5EF4-FFF2-40B4-BE49-F238E27FC236}">
                    <a16:creationId xmlns:a16="http://schemas.microsoft.com/office/drawing/2014/main" id="{82298318-955D-654F-BDF9-B713B0AFF528}"/>
                  </a:ext>
                </a:extLst>
              </p:cNvPr>
              <p:cNvSpPr/>
              <p:nvPr/>
            </p:nvSpPr>
            <p:spPr>
              <a:xfrm>
                <a:off x="364407" y="5604671"/>
                <a:ext cx="11744" cy="11814"/>
              </a:xfrm>
              <a:custGeom>
                <a:avLst/>
                <a:gdLst>
                  <a:gd name="connsiteX0" fmla="*/ 5135 w 11744"/>
                  <a:gd name="connsiteY0" fmla="*/ 10636 h 11814"/>
                  <a:gd name="connsiteX1" fmla="*/ 7887 w 11744"/>
                  <a:gd name="connsiteY1" fmla="*/ 11815 h 11814"/>
                  <a:gd name="connsiteX2" fmla="*/ 10639 w 11744"/>
                  <a:gd name="connsiteY2" fmla="*/ 10636 h 11814"/>
                  <a:gd name="connsiteX3" fmla="*/ 10639 w 11744"/>
                  <a:gd name="connsiteY3" fmla="*/ 5134 h 11814"/>
                  <a:gd name="connsiteX4" fmla="*/ 6610 w 11744"/>
                  <a:gd name="connsiteY4" fmla="*/ 1105 h 11814"/>
                  <a:gd name="connsiteX5" fmla="*/ 1106 w 11744"/>
                  <a:gd name="connsiteY5" fmla="*/ 1105 h 11814"/>
                  <a:gd name="connsiteX6" fmla="*/ 1106 w 11744"/>
                  <a:gd name="connsiteY6" fmla="*/ 6607 h 11814"/>
                  <a:gd name="connsiteX7" fmla="*/ 5135 w 11744"/>
                  <a:gd name="connsiteY7" fmla="*/ 10636 h 118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1744" h="11814">
                    <a:moveTo>
                      <a:pt x="5135" y="10636"/>
                    </a:moveTo>
                    <a:cubicBezTo>
                      <a:pt x="5922" y="11421"/>
                      <a:pt x="6904" y="11815"/>
                      <a:pt x="7887" y="11815"/>
                    </a:cubicBezTo>
                    <a:cubicBezTo>
                      <a:pt x="8870" y="11815"/>
                      <a:pt x="9853" y="11421"/>
                      <a:pt x="10639" y="10636"/>
                    </a:cubicBezTo>
                    <a:cubicBezTo>
                      <a:pt x="12113" y="9162"/>
                      <a:pt x="12113" y="6706"/>
                      <a:pt x="10639" y="5134"/>
                    </a:cubicBezTo>
                    <a:lnTo>
                      <a:pt x="6610" y="1105"/>
                    </a:lnTo>
                    <a:cubicBezTo>
                      <a:pt x="5135" y="-368"/>
                      <a:pt x="2678" y="-368"/>
                      <a:pt x="1106" y="1105"/>
                    </a:cubicBezTo>
                    <a:cubicBezTo>
                      <a:pt x="-369" y="2579"/>
                      <a:pt x="-369" y="5035"/>
                      <a:pt x="1106" y="6607"/>
                    </a:cubicBezTo>
                    <a:lnTo>
                      <a:pt x="5135" y="10636"/>
                    </a:lnTo>
                    <a:close/>
                  </a:path>
                </a:pathLst>
              </a:custGeom>
              <a:solidFill>
                <a:srgbClr val="FFFFFF"/>
              </a:solidFill>
              <a:ln w="9820" cap="flat">
                <a:noFill/>
                <a:prstDash val="solid"/>
                <a:miter/>
              </a:ln>
            </p:spPr>
            <p:txBody>
              <a:bodyPr rtlCol="0" anchor="ctr"/>
              <a:lstStyle/>
              <a:p>
                <a:endParaRPr lang="en-US" dirty="0"/>
              </a:p>
            </p:txBody>
          </p:sp>
          <p:sp>
            <p:nvSpPr>
              <p:cNvPr id="594" name="Freeform 593">
                <a:extLst>
                  <a:ext uri="{FF2B5EF4-FFF2-40B4-BE49-F238E27FC236}">
                    <a16:creationId xmlns:a16="http://schemas.microsoft.com/office/drawing/2014/main" id="{B42DF0D1-8919-2344-BE2F-2115516D156B}"/>
                  </a:ext>
                </a:extLst>
              </p:cNvPr>
              <p:cNvSpPr/>
              <p:nvPr/>
            </p:nvSpPr>
            <p:spPr>
              <a:xfrm>
                <a:off x="402344" y="5604671"/>
                <a:ext cx="11744" cy="11814"/>
              </a:xfrm>
              <a:custGeom>
                <a:avLst/>
                <a:gdLst>
                  <a:gd name="connsiteX0" fmla="*/ 3858 w 11744"/>
                  <a:gd name="connsiteY0" fmla="*/ 11815 h 11814"/>
                  <a:gd name="connsiteX1" fmla="*/ 6610 w 11744"/>
                  <a:gd name="connsiteY1" fmla="*/ 10636 h 11814"/>
                  <a:gd name="connsiteX2" fmla="*/ 10639 w 11744"/>
                  <a:gd name="connsiteY2" fmla="*/ 6607 h 11814"/>
                  <a:gd name="connsiteX3" fmla="*/ 10639 w 11744"/>
                  <a:gd name="connsiteY3" fmla="*/ 1105 h 11814"/>
                  <a:gd name="connsiteX4" fmla="*/ 5135 w 11744"/>
                  <a:gd name="connsiteY4" fmla="*/ 1105 h 11814"/>
                  <a:gd name="connsiteX5" fmla="*/ 1106 w 11744"/>
                  <a:gd name="connsiteY5" fmla="*/ 5134 h 11814"/>
                  <a:gd name="connsiteX6" fmla="*/ 1106 w 11744"/>
                  <a:gd name="connsiteY6" fmla="*/ 10636 h 11814"/>
                  <a:gd name="connsiteX7" fmla="*/ 3858 w 11744"/>
                  <a:gd name="connsiteY7" fmla="*/ 11815 h 118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1744" h="11814">
                    <a:moveTo>
                      <a:pt x="3858" y="11815"/>
                    </a:moveTo>
                    <a:cubicBezTo>
                      <a:pt x="4840" y="11815"/>
                      <a:pt x="5823" y="11421"/>
                      <a:pt x="6610" y="10636"/>
                    </a:cubicBezTo>
                    <a:lnTo>
                      <a:pt x="10639" y="6607"/>
                    </a:lnTo>
                    <a:cubicBezTo>
                      <a:pt x="12113" y="5134"/>
                      <a:pt x="12113" y="2677"/>
                      <a:pt x="10639" y="1105"/>
                    </a:cubicBezTo>
                    <a:cubicBezTo>
                      <a:pt x="9165" y="-368"/>
                      <a:pt x="6708" y="-368"/>
                      <a:pt x="5135" y="1105"/>
                    </a:cubicBezTo>
                    <a:lnTo>
                      <a:pt x="1106" y="5134"/>
                    </a:lnTo>
                    <a:cubicBezTo>
                      <a:pt x="-369" y="6607"/>
                      <a:pt x="-369" y="9063"/>
                      <a:pt x="1106" y="10636"/>
                    </a:cubicBezTo>
                    <a:cubicBezTo>
                      <a:pt x="1892" y="11421"/>
                      <a:pt x="2875" y="11815"/>
                      <a:pt x="3858" y="11815"/>
                    </a:cubicBezTo>
                    <a:close/>
                  </a:path>
                </a:pathLst>
              </a:custGeom>
              <a:solidFill>
                <a:srgbClr val="FFFFFF"/>
              </a:solidFill>
              <a:ln w="9820" cap="flat">
                <a:noFill/>
                <a:prstDash val="solid"/>
                <a:miter/>
              </a:ln>
            </p:spPr>
            <p:txBody>
              <a:bodyPr rtlCol="0" anchor="ctr"/>
              <a:lstStyle/>
              <a:p>
                <a:endParaRPr lang="en-US" dirty="0"/>
              </a:p>
            </p:txBody>
          </p:sp>
        </p:grpSp>
      </p:grpSp>
      <p:grpSp>
        <p:nvGrpSpPr>
          <p:cNvPr id="18" name="Group 17">
            <a:extLst>
              <a:ext uri="{FF2B5EF4-FFF2-40B4-BE49-F238E27FC236}">
                <a16:creationId xmlns:a16="http://schemas.microsoft.com/office/drawing/2014/main" id="{F58365A7-6574-D3A1-63FC-A09A072EE199}"/>
              </a:ext>
            </a:extLst>
          </p:cNvPr>
          <p:cNvGrpSpPr/>
          <p:nvPr/>
        </p:nvGrpSpPr>
        <p:grpSpPr>
          <a:xfrm>
            <a:off x="191727" y="4325536"/>
            <a:ext cx="310966" cy="310869"/>
            <a:chOff x="259459" y="4241137"/>
            <a:chExt cx="310966" cy="310869"/>
          </a:xfrm>
        </p:grpSpPr>
        <p:sp>
          <p:nvSpPr>
            <p:cNvPr id="561" name="Graphic 4">
              <a:extLst>
                <a:ext uri="{FF2B5EF4-FFF2-40B4-BE49-F238E27FC236}">
                  <a16:creationId xmlns:a16="http://schemas.microsoft.com/office/drawing/2014/main" id="{A4987CC9-89B5-6241-8594-038B6CD4838E}"/>
                </a:ext>
              </a:extLst>
            </p:cNvPr>
            <p:cNvSpPr/>
            <p:nvPr/>
          </p:nvSpPr>
          <p:spPr>
            <a:xfrm>
              <a:off x="259459" y="4241137"/>
              <a:ext cx="310966" cy="310869"/>
            </a:xfrm>
            <a:custGeom>
              <a:avLst/>
              <a:gdLst>
                <a:gd name="connsiteX0" fmla="*/ 310966 w 310966"/>
                <a:gd name="connsiteY0" fmla="*/ 155435 h 310869"/>
                <a:gd name="connsiteX1" fmla="*/ 155483 w 310966"/>
                <a:gd name="connsiteY1" fmla="*/ 310870 h 310869"/>
                <a:gd name="connsiteX2" fmla="*/ 0 w 310966"/>
                <a:gd name="connsiteY2" fmla="*/ 155435 h 310869"/>
                <a:gd name="connsiteX3" fmla="*/ 155483 w 310966"/>
                <a:gd name="connsiteY3" fmla="*/ 0 h 310869"/>
                <a:gd name="connsiteX4" fmla="*/ 310966 w 310966"/>
                <a:gd name="connsiteY4" fmla="*/ 155435 h 31086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10966" h="310869">
                  <a:moveTo>
                    <a:pt x="310966" y="155435"/>
                  </a:moveTo>
                  <a:cubicBezTo>
                    <a:pt x="310966" y="241279"/>
                    <a:pt x="241354" y="310870"/>
                    <a:pt x="155483" y="310870"/>
                  </a:cubicBezTo>
                  <a:cubicBezTo>
                    <a:pt x="69612" y="310870"/>
                    <a:pt x="0" y="241279"/>
                    <a:pt x="0" y="155435"/>
                  </a:cubicBezTo>
                  <a:cubicBezTo>
                    <a:pt x="0" y="69591"/>
                    <a:pt x="69612" y="0"/>
                    <a:pt x="155483" y="0"/>
                  </a:cubicBezTo>
                  <a:cubicBezTo>
                    <a:pt x="241354" y="0"/>
                    <a:pt x="310966" y="69591"/>
                    <a:pt x="310966" y="155435"/>
                  </a:cubicBezTo>
                  <a:close/>
                </a:path>
              </a:pathLst>
            </a:custGeom>
            <a:solidFill>
              <a:srgbClr val="B2DDC9"/>
            </a:solidFill>
            <a:ln w="9820" cap="flat">
              <a:noFill/>
              <a:prstDash val="solid"/>
              <a:miter/>
            </a:ln>
          </p:spPr>
          <p:txBody>
            <a:bodyPr rtlCol="0" anchor="ctr"/>
            <a:lstStyle/>
            <a:p>
              <a:endParaRPr lang="en-US" dirty="0"/>
            </a:p>
          </p:txBody>
        </p:sp>
        <p:grpSp>
          <p:nvGrpSpPr>
            <p:cNvPr id="599" name="Graphic 4">
              <a:extLst>
                <a:ext uri="{FF2B5EF4-FFF2-40B4-BE49-F238E27FC236}">
                  <a16:creationId xmlns:a16="http://schemas.microsoft.com/office/drawing/2014/main" id="{9E73E87F-7CEB-F245-BD29-F3A1D8055503}"/>
                </a:ext>
              </a:extLst>
            </p:cNvPr>
            <p:cNvGrpSpPr/>
            <p:nvPr/>
          </p:nvGrpSpPr>
          <p:grpSpPr>
            <a:xfrm>
              <a:off x="346808" y="4304206"/>
              <a:ext cx="127374" cy="194244"/>
              <a:chOff x="331507" y="4782128"/>
              <a:chExt cx="127374" cy="194244"/>
            </a:xfrm>
            <a:solidFill>
              <a:srgbClr val="FFFFFF"/>
            </a:solidFill>
          </p:grpSpPr>
          <p:sp>
            <p:nvSpPr>
              <p:cNvPr id="600" name="Freeform 599">
                <a:extLst>
                  <a:ext uri="{FF2B5EF4-FFF2-40B4-BE49-F238E27FC236}">
                    <a16:creationId xmlns:a16="http://schemas.microsoft.com/office/drawing/2014/main" id="{B7C5EBE3-E0B6-2344-9D16-BA716066FCA6}"/>
                  </a:ext>
                </a:extLst>
              </p:cNvPr>
              <p:cNvSpPr/>
              <p:nvPr/>
            </p:nvSpPr>
            <p:spPr>
              <a:xfrm>
                <a:off x="331507" y="4782128"/>
                <a:ext cx="127374" cy="194244"/>
              </a:xfrm>
              <a:custGeom>
                <a:avLst/>
                <a:gdLst>
                  <a:gd name="connsiteX0" fmla="*/ 63687 w 127374"/>
                  <a:gd name="connsiteY0" fmla="*/ 0 h 194244"/>
                  <a:gd name="connsiteX1" fmla="*/ 0 w 127374"/>
                  <a:gd name="connsiteY1" fmla="*/ 63569 h 194244"/>
                  <a:gd name="connsiteX2" fmla="*/ 60346 w 127374"/>
                  <a:gd name="connsiteY2" fmla="*/ 192378 h 194244"/>
                  <a:gd name="connsiteX3" fmla="*/ 63687 w 127374"/>
                  <a:gd name="connsiteY3" fmla="*/ 194244 h 194244"/>
                  <a:gd name="connsiteX4" fmla="*/ 67029 w 127374"/>
                  <a:gd name="connsiteY4" fmla="*/ 192378 h 194244"/>
                  <a:gd name="connsiteX5" fmla="*/ 127374 w 127374"/>
                  <a:gd name="connsiteY5" fmla="*/ 63569 h 194244"/>
                  <a:gd name="connsiteX6" fmla="*/ 63687 w 127374"/>
                  <a:gd name="connsiteY6" fmla="*/ 0 h 194244"/>
                  <a:gd name="connsiteX7" fmla="*/ 63687 w 127374"/>
                  <a:gd name="connsiteY7" fmla="*/ 0 h 194244"/>
                  <a:gd name="connsiteX8" fmla="*/ 63687 w 127374"/>
                  <a:gd name="connsiteY8" fmla="*/ 182847 h 194244"/>
                  <a:gd name="connsiteX9" fmla="*/ 37347 w 127374"/>
                  <a:gd name="connsiteY9" fmla="*/ 137455 h 194244"/>
                  <a:gd name="connsiteX10" fmla="*/ 7961 w 127374"/>
                  <a:gd name="connsiteY10" fmla="*/ 63668 h 194244"/>
                  <a:gd name="connsiteX11" fmla="*/ 63687 w 127374"/>
                  <a:gd name="connsiteY11" fmla="*/ 7958 h 194244"/>
                  <a:gd name="connsiteX12" fmla="*/ 119413 w 127374"/>
                  <a:gd name="connsiteY12" fmla="*/ 63668 h 194244"/>
                  <a:gd name="connsiteX13" fmla="*/ 90027 w 127374"/>
                  <a:gd name="connsiteY13" fmla="*/ 137455 h 194244"/>
                  <a:gd name="connsiteX14" fmla="*/ 63687 w 127374"/>
                  <a:gd name="connsiteY14" fmla="*/ 182847 h 194244"/>
                  <a:gd name="connsiteX15" fmla="*/ 63687 w 127374"/>
                  <a:gd name="connsiteY15" fmla="*/ 182847 h 19424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127374" h="194244">
                    <a:moveTo>
                      <a:pt x="63687" y="0"/>
                    </a:moveTo>
                    <a:cubicBezTo>
                      <a:pt x="28600" y="0"/>
                      <a:pt x="0" y="28493"/>
                      <a:pt x="0" y="63569"/>
                    </a:cubicBezTo>
                    <a:cubicBezTo>
                      <a:pt x="0" y="97270"/>
                      <a:pt x="57888" y="188448"/>
                      <a:pt x="60346" y="192378"/>
                    </a:cubicBezTo>
                    <a:cubicBezTo>
                      <a:pt x="61034" y="193557"/>
                      <a:pt x="62311" y="194244"/>
                      <a:pt x="63687" y="194244"/>
                    </a:cubicBezTo>
                    <a:cubicBezTo>
                      <a:pt x="65063" y="194244"/>
                      <a:pt x="66341" y="193557"/>
                      <a:pt x="67029" y="192378"/>
                    </a:cubicBezTo>
                    <a:cubicBezTo>
                      <a:pt x="69486" y="188546"/>
                      <a:pt x="127374" y="97270"/>
                      <a:pt x="127374" y="63569"/>
                    </a:cubicBezTo>
                    <a:cubicBezTo>
                      <a:pt x="127374" y="28591"/>
                      <a:pt x="98774" y="0"/>
                      <a:pt x="63687" y="0"/>
                    </a:cubicBezTo>
                    <a:lnTo>
                      <a:pt x="63687" y="0"/>
                    </a:lnTo>
                    <a:close/>
                    <a:moveTo>
                      <a:pt x="63687" y="182847"/>
                    </a:moveTo>
                    <a:cubicBezTo>
                      <a:pt x="58478" y="174398"/>
                      <a:pt x="47864" y="156810"/>
                      <a:pt x="37347" y="137455"/>
                    </a:cubicBezTo>
                    <a:cubicBezTo>
                      <a:pt x="18182" y="101986"/>
                      <a:pt x="7961" y="76539"/>
                      <a:pt x="7961" y="63668"/>
                    </a:cubicBezTo>
                    <a:cubicBezTo>
                      <a:pt x="7961" y="32915"/>
                      <a:pt x="32925" y="7958"/>
                      <a:pt x="63687" y="7958"/>
                    </a:cubicBezTo>
                    <a:cubicBezTo>
                      <a:pt x="94450" y="7958"/>
                      <a:pt x="119413" y="32915"/>
                      <a:pt x="119413" y="63668"/>
                    </a:cubicBezTo>
                    <a:cubicBezTo>
                      <a:pt x="119413" y="76440"/>
                      <a:pt x="109290" y="101986"/>
                      <a:pt x="90027" y="137455"/>
                    </a:cubicBezTo>
                    <a:cubicBezTo>
                      <a:pt x="79609" y="156810"/>
                      <a:pt x="68896" y="174398"/>
                      <a:pt x="63687" y="182847"/>
                    </a:cubicBezTo>
                    <a:lnTo>
                      <a:pt x="63687" y="182847"/>
                    </a:lnTo>
                    <a:close/>
                  </a:path>
                </a:pathLst>
              </a:custGeom>
              <a:solidFill>
                <a:srgbClr val="FFFFFF"/>
              </a:solidFill>
              <a:ln w="9820" cap="flat">
                <a:noFill/>
                <a:prstDash val="solid"/>
                <a:miter/>
              </a:ln>
            </p:spPr>
            <p:txBody>
              <a:bodyPr rtlCol="0" anchor="ctr"/>
              <a:lstStyle/>
              <a:p>
                <a:endParaRPr lang="en-US" dirty="0"/>
              </a:p>
            </p:txBody>
          </p:sp>
          <p:sp>
            <p:nvSpPr>
              <p:cNvPr id="601" name="Freeform 600">
                <a:extLst>
                  <a:ext uri="{FF2B5EF4-FFF2-40B4-BE49-F238E27FC236}">
                    <a16:creationId xmlns:a16="http://schemas.microsoft.com/office/drawing/2014/main" id="{79425B1D-2CBE-5C45-BCC1-80E2038B8645}"/>
                  </a:ext>
                </a:extLst>
              </p:cNvPr>
              <p:cNvSpPr/>
              <p:nvPr/>
            </p:nvSpPr>
            <p:spPr>
              <a:xfrm>
                <a:off x="365120" y="4812292"/>
                <a:ext cx="60149" cy="58558"/>
              </a:xfrm>
              <a:custGeom>
                <a:avLst/>
                <a:gdLst>
                  <a:gd name="connsiteX0" fmla="*/ 30074 w 60149"/>
                  <a:gd name="connsiteY0" fmla="*/ 0 h 58558"/>
                  <a:gd name="connsiteX1" fmla="*/ 0 w 60149"/>
                  <a:gd name="connsiteY1" fmla="*/ 29279 h 58558"/>
                  <a:gd name="connsiteX2" fmla="*/ 30074 w 60149"/>
                  <a:gd name="connsiteY2" fmla="*/ 58558 h 58558"/>
                  <a:gd name="connsiteX3" fmla="*/ 60149 w 60149"/>
                  <a:gd name="connsiteY3" fmla="*/ 29279 h 58558"/>
                  <a:gd name="connsiteX4" fmla="*/ 30074 w 60149"/>
                  <a:gd name="connsiteY4" fmla="*/ 0 h 58558"/>
                  <a:gd name="connsiteX5" fmla="*/ 30074 w 60149"/>
                  <a:gd name="connsiteY5" fmla="*/ 0 h 58558"/>
                  <a:gd name="connsiteX6" fmla="*/ 30074 w 60149"/>
                  <a:gd name="connsiteY6" fmla="*/ 50698 h 58558"/>
                  <a:gd name="connsiteX7" fmla="*/ 7863 w 60149"/>
                  <a:gd name="connsiteY7" fmla="*/ 29377 h 58558"/>
                  <a:gd name="connsiteX8" fmla="*/ 30074 w 60149"/>
                  <a:gd name="connsiteY8" fmla="*/ 8056 h 58558"/>
                  <a:gd name="connsiteX9" fmla="*/ 52286 w 60149"/>
                  <a:gd name="connsiteY9" fmla="*/ 29377 h 58558"/>
                  <a:gd name="connsiteX10" fmla="*/ 30074 w 60149"/>
                  <a:gd name="connsiteY10" fmla="*/ 50698 h 58558"/>
                  <a:gd name="connsiteX11" fmla="*/ 30074 w 60149"/>
                  <a:gd name="connsiteY11" fmla="*/ 50698 h 585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60149" h="58558">
                    <a:moveTo>
                      <a:pt x="30074" y="0"/>
                    </a:moveTo>
                    <a:cubicBezTo>
                      <a:pt x="13465" y="0"/>
                      <a:pt x="0" y="13166"/>
                      <a:pt x="0" y="29279"/>
                    </a:cubicBezTo>
                    <a:cubicBezTo>
                      <a:pt x="0" y="45392"/>
                      <a:pt x="13465" y="58558"/>
                      <a:pt x="30074" y="58558"/>
                    </a:cubicBezTo>
                    <a:cubicBezTo>
                      <a:pt x="46684" y="58558"/>
                      <a:pt x="60149" y="45392"/>
                      <a:pt x="60149" y="29279"/>
                    </a:cubicBezTo>
                    <a:cubicBezTo>
                      <a:pt x="60247" y="13166"/>
                      <a:pt x="46684" y="0"/>
                      <a:pt x="30074" y="0"/>
                    </a:cubicBezTo>
                    <a:lnTo>
                      <a:pt x="30074" y="0"/>
                    </a:lnTo>
                    <a:close/>
                    <a:moveTo>
                      <a:pt x="30074" y="50698"/>
                    </a:moveTo>
                    <a:cubicBezTo>
                      <a:pt x="17887" y="50698"/>
                      <a:pt x="7863" y="41069"/>
                      <a:pt x="7863" y="29377"/>
                    </a:cubicBezTo>
                    <a:cubicBezTo>
                      <a:pt x="7863" y="17587"/>
                      <a:pt x="17789" y="8056"/>
                      <a:pt x="30074" y="8056"/>
                    </a:cubicBezTo>
                    <a:cubicBezTo>
                      <a:pt x="42262" y="8056"/>
                      <a:pt x="52286" y="17685"/>
                      <a:pt x="52286" y="29377"/>
                    </a:cubicBezTo>
                    <a:cubicBezTo>
                      <a:pt x="52286" y="41069"/>
                      <a:pt x="42360" y="50698"/>
                      <a:pt x="30074" y="50698"/>
                    </a:cubicBezTo>
                    <a:lnTo>
                      <a:pt x="30074" y="50698"/>
                    </a:lnTo>
                    <a:close/>
                  </a:path>
                </a:pathLst>
              </a:custGeom>
              <a:solidFill>
                <a:srgbClr val="FFFFFF"/>
              </a:solidFill>
              <a:ln w="9820" cap="flat">
                <a:noFill/>
                <a:prstDash val="solid"/>
                <a:miter/>
              </a:ln>
            </p:spPr>
            <p:txBody>
              <a:bodyPr rtlCol="0" anchor="ctr"/>
              <a:lstStyle/>
              <a:p>
                <a:endParaRPr lang="en-US" dirty="0"/>
              </a:p>
            </p:txBody>
          </p:sp>
        </p:grpSp>
      </p:grpSp>
      <p:sp>
        <p:nvSpPr>
          <p:cNvPr id="626" name="Graphic 4">
            <a:extLst>
              <a:ext uri="{FF2B5EF4-FFF2-40B4-BE49-F238E27FC236}">
                <a16:creationId xmlns:a16="http://schemas.microsoft.com/office/drawing/2014/main" id="{01E21CF1-C770-FB46-B838-C1CA5C6EEC88}"/>
              </a:ext>
            </a:extLst>
          </p:cNvPr>
          <p:cNvSpPr txBox="1"/>
          <p:nvPr/>
        </p:nvSpPr>
        <p:spPr>
          <a:xfrm>
            <a:off x="3587818" y="132335"/>
            <a:ext cx="1645194" cy="1015663"/>
          </a:xfrm>
          <a:prstGeom prst="rect">
            <a:avLst/>
          </a:prstGeom>
          <a:noFill/>
        </p:spPr>
        <p:txBody>
          <a:bodyPr wrap="square" rtlCol="0">
            <a:spAutoFit/>
          </a:bodyPr>
          <a:lstStyle/>
          <a:p>
            <a:endParaRPr lang="en-US" sz="2000" dirty="0">
              <a:solidFill>
                <a:schemeClr val="bg1"/>
              </a:solidFill>
              <a:highlight>
                <a:srgbClr val="B2DDC9"/>
              </a:highlight>
              <a:latin typeface="OpenSans-Bold"/>
              <a:ea typeface="OpenSans-Bold"/>
              <a:cs typeface="OpenSans-Bold"/>
              <a:sym typeface="OpenSans-Bold"/>
              <a:rtl val="0"/>
            </a:endParaRPr>
          </a:p>
          <a:p>
            <a:r>
              <a:rPr lang="en-US" sz="2000" dirty="0">
                <a:solidFill>
                  <a:srgbClr val="06213E"/>
                </a:solidFill>
                <a:highlight>
                  <a:srgbClr val="B2DDC9"/>
                </a:highlight>
                <a:latin typeface="OpenSans-Bold"/>
                <a:ea typeface="OpenSans-Bold"/>
                <a:cs typeface="OpenSans-Bold"/>
                <a:sym typeface="OpenSans-Bold"/>
                <a:rtl val="0"/>
              </a:rPr>
              <a:t>RESEARCH   </a:t>
            </a:r>
            <a:r>
              <a:rPr lang="en-US" sz="2000" dirty="0">
                <a:solidFill>
                  <a:srgbClr val="B2DDC9"/>
                </a:solidFill>
                <a:highlight>
                  <a:srgbClr val="B2DDC9"/>
                </a:highlight>
                <a:latin typeface="OpenSans-Bold"/>
                <a:ea typeface="OpenSans-Bold"/>
                <a:cs typeface="OpenSans-Bold"/>
                <a:sym typeface="OpenSans-Bold"/>
                <a:rtl val="0"/>
              </a:rPr>
              <a:t>.</a:t>
            </a:r>
            <a:r>
              <a:rPr lang="en-US" sz="2000" dirty="0">
                <a:solidFill>
                  <a:srgbClr val="06213E"/>
                </a:solidFill>
                <a:highlight>
                  <a:srgbClr val="B2DDC9"/>
                </a:highlight>
                <a:latin typeface="OpenSans-Bold"/>
                <a:ea typeface="OpenSans-Bold"/>
                <a:cs typeface="OpenSans-Bold"/>
                <a:sym typeface="OpenSans-Bold"/>
                <a:rtl val="0"/>
              </a:rPr>
              <a:t>ASSET</a:t>
            </a:r>
            <a:r>
              <a:rPr lang="en-US" sz="2000" dirty="0">
                <a:solidFill>
                  <a:srgbClr val="B2DDC9"/>
                </a:solidFill>
                <a:highlight>
                  <a:srgbClr val="B2DDC9"/>
                </a:highlight>
                <a:latin typeface="OpenSans-Bold"/>
                <a:ea typeface="OpenSans-Bold"/>
                <a:cs typeface="OpenSans-Bold"/>
                <a:sym typeface="OpenSans-Bold"/>
                <a:rtl val="0"/>
              </a:rPr>
              <a:t>.</a:t>
            </a:r>
            <a:r>
              <a:rPr lang="en-US" sz="2000" dirty="0">
                <a:solidFill>
                  <a:schemeClr val="bg1"/>
                </a:solidFill>
                <a:latin typeface="OpenSans-Bold"/>
                <a:ea typeface="OpenSans-Bold"/>
                <a:cs typeface="OpenSans-Bold"/>
                <a:sym typeface="OpenSans-Bold"/>
                <a:rtl val="0"/>
              </a:rPr>
              <a:t> </a:t>
            </a:r>
            <a:endParaRPr lang="en-US" sz="1400" b="1" i="1" spc="0" baseline="0" dirty="0">
              <a:solidFill>
                <a:srgbClr val="06213E"/>
              </a:solidFill>
              <a:latin typeface="OpenSans-Bold"/>
              <a:ea typeface="OpenSans-Bold"/>
              <a:cs typeface="OpenSans-Bold"/>
              <a:sym typeface="OpenSans-Bold"/>
              <a:rtl val="0"/>
            </a:endParaRPr>
          </a:p>
        </p:txBody>
      </p:sp>
      <p:sp>
        <p:nvSpPr>
          <p:cNvPr id="610" name="Graphic 4">
            <a:extLst>
              <a:ext uri="{FF2B5EF4-FFF2-40B4-BE49-F238E27FC236}">
                <a16:creationId xmlns:a16="http://schemas.microsoft.com/office/drawing/2014/main" id="{B7519191-5C59-CC43-8B0A-CC80C63AE941}"/>
              </a:ext>
            </a:extLst>
          </p:cNvPr>
          <p:cNvSpPr txBox="1"/>
          <p:nvPr/>
        </p:nvSpPr>
        <p:spPr>
          <a:xfrm>
            <a:off x="-448128" y="181052"/>
            <a:ext cx="3115913" cy="354264"/>
          </a:xfrm>
          <a:prstGeom prst="rect">
            <a:avLst/>
          </a:prstGeom>
          <a:noFill/>
        </p:spPr>
        <p:txBody>
          <a:bodyPr wrap="square" rtlCol="0">
            <a:spAutoFit/>
          </a:bodyPr>
          <a:lstStyle/>
          <a:p>
            <a:pPr algn="ctr"/>
            <a:r>
              <a:rPr lang="en-GB" sz="1702" dirty="0">
                <a:solidFill>
                  <a:srgbClr val="06213E"/>
                </a:solidFill>
                <a:highlight>
                  <a:srgbClr val="B2DDC9"/>
                </a:highlight>
                <a:latin typeface="OpenSans-Bold"/>
                <a:ea typeface="OpenSans-Bold"/>
                <a:cs typeface="OpenSans-Bold"/>
                <a:sym typeface="OpenSans-Bold"/>
                <a:rtl val="0"/>
              </a:rPr>
              <a:t>	NEFELI PAPARISTEIDI</a:t>
            </a:r>
            <a:endParaRPr lang="en-US" sz="1702" spc="0" baseline="0" dirty="0">
              <a:solidFill>
                <a:srgbClr val="06213E"/>
              </a:solidFill>
              <a:highlight>
                <a:srgbClr val="B2DDC9"/>
              </a:highlight>
              <a:latin typeface="OpenSans-Bold"/>
              <a:ea typeface="OpenSans-Bold"/>
              <a:cs typeface="OpenSans-Bold"/>
              <a:sym typeface="OpenSans-Bold"/>
              <a:rtl val="0"/>
            </a:endParaRPr>
          </a:p>
        </p:txBody>
      </p:sp>
      <p:sp>
        <p:nvSpPr>
          <p:cNvPr id="565" name="Graphic 4">
            <a:extLst>
              <a:ext uri="{FF2B5EF4-FFF2-40B4-BE49-F238E27FC236}">
                <a16:creationId xmlns:a16="http://schemas.microsoft.com/office/drawing/2014/main" id="{E550533E-840C-604A-81B6-CA9A0C0B8EEF}"/>
              </a:ext>
            </a:extLst>
          </p:cNvPr>
          <p:cNvSpPr txBox="1"/>
          <p:nvPr/>
        </p:nvSpPr>
        <p:spPr>
          <a:xfrm>
            <a:off x="543344" y="3820124"/>
            <a:ext cx="1002197" cy="235321"/>
          </a:xfrm>
          <a:prstGeom prst="rect">
            <a:avLst/>
          </a:prstGeom>
          <a:noFill/>
        </p:spPr>
        <p:txBody>
          <a:bodyPr wrap="none" rtlCol="0">
            <a:spAutoFit/>
          </a:bodyPr>
          <a:lstStyle/>
          <a:p>
            <a:pPr algn="l"/>
            <a:r>
              <a:rPr lang="en-US" sz="929" dirty="0">
                <a:solidFill>
                  <a:srgbClr val="FFFFFF"/>
                </a:solidFill>
                <a:latin typeface="OpenSans-Bold"/>
                <a:ea typeface="OpenSans-Bold"/>
                <a:cs typeface="OpenSans-Bold"/>
                <a:sym typeface="OpenSans-Bold"/>
                <a:rtl val="0"/>
              </a:rPr>
              <a:t>Institution </a:t>
            </a:r>
            <a:r>
              <a:rPr lang="en-US" sz="929" spc="0" baseline="0" dirty="0">
                <a:solidFill>
                  <a:srgbClr val="FFFFFF"/>
                </a:solidFill>
                <a:latin typeface="OpenSans-Bold"/>
                <a:ea typeface="OpenSans-Bold"/>
                <a:cs typeface="OpenSans-Bold"/>
                <a:sym typeface="OpenSans-Bold"/>
                <a:rtl val="0"/>
              </a:rPr>
              <a:t>Name</a:t>
            </a:r>
          </a:p>
        </p:txBody>
      </p:sp>
      <p:sp>
        <p:nvSpPr>
          <p:cNvPr id="566" name="Graphic 4">
            <a:extLst>
              <a:ext uri="{FF2B5EF4-FFF2-40B4-BE49-F238E27FC236}">
                <a16:creationId xmlns:a16="http://schemas.microsoft.com/office/drawing/2014/main" id="{14188708-5FAC-FD48-9EBB-3536DDA30932}"/>
              </a:ext>
            </a:extLst>
          </p:cNvPr>
          <p:cNvSpPr txBox="1"/>
          <p:nvPr/>
        </p:nvSpPr>
        <p:spPr>
          <a:xfrm>
            <a:off x="543344" y="4273058"/>
            <a:ext cx="599844" cy="235321"/>
          </a:xfrm>
          <a:prstGeom prst="rect">
            <a:avLst/>
          </a:prstGeom>
          <a:noFill/>
        </p:spPr>
        <p:txBody>
          <a:bodyPr wrap="none" rtlCol="0">
            <a:spAutoFit/>
          </a:bodyPr>
          <a:lstStyle/>
          <a:p>
            <a:pPr algn="l"/>
            <a:r>
              <a:rPr lang="en-US" sz="929" dirty="0">
                <a:solidFill>
                  <a:srgbClr val="FFFFFF"/>
                </a:solidFill>
                <a:latin typeface="OpenSans-Bold"/>
                <a:ea typeface="OpenSans-Bold"/>
                <a:cs typeface="OpenSans-Bold"/>
                <a:sym typeface="OpenSans-Bold"/>
                <a:rtl val="0"/>
              </a:rPr>
              <a:t>Country</a:t>
            </a:r>
            <a:r>
              <a:rPr lang="en-US" sz="929" spc="0" baseline="0" dirty="0">
                <a:solidFill>
                  <a:srgbClr val="FFFFFF"/>
                </a:solidFill>
                <a:latin typeface="OpenSans-Bold"/>
                <a:ea typeface="OpenSans-Bold"/>
                <a:cs typeface="OpenSans-Bold"/>
                <a:sym typeface="OpenSans-Bold"/>
                <a:rtl val="0"/>
              </a:rPr>
              <a:t> </a:t>
            </a:r>
          </a:p>
        </p:txBody>
      </p:sp>
      <p:sp>
        <p:nvSpPr>
          <p:cNvPr id="567" name="Graphic 4">
            <a:extLst>
              <a:ext uri="{FF2B5EF4-FFF2-40B4-BE49-F238E27FC236}">
                <a16:creationId xmlns:a16="http://schemas.microsoft.com/office/drawing/2014/main" id="{49006F83-31C7-104D-826C-8A42B436A9CF}"/>
              </a:ext>
            </a:extLst>
          </p:cNvPr>
          <p:cNvSpPr txBox="1"/>
          <p:nvPr/>
        </p:nvSpPr>
        <p:spPr>
          <a:xfrm>
            <a:off x="545509" y="4757225"/>
            <a:ext cx="880369" cy="235321"/>
          </a:xfrm>
          <a:prstGeom prst="rect">
            <a:avLst/>
          </a:prstGeom>
          <a:noFill/>
        </p:spPr>
        <p:txBody>
          <a:bodyPr wrap="none" rtlCol="0">
            <a:spAutoFit/>
          </a:bodyPr>
          <a:lstStyle/>
          <a:p>
            <a:pPr algn="l"/>
            <a:r>
              <a:rPr lang="en-US" sz="929" spc="0" baseline="0" dirty="0">
                <a:solidFill>
                  <a:srgbClr val="FFFFFF"/>
                </a:solidFill>
                <a:latin typeface="OpenSans-Bold"/>
                <a:ea typeface="OpenSans-Bold"/>
                <a:cs typeface="OpenSans-Bold"/>
                <a:sym typeface="OpenSans-Bold"/>
                <a:rtl val="0"/>
              </a:rPr>
              <a:t>Research Area</a:t>
            </a:r>
          </a:p>
        </p:txBody>
      </p:sp>
      <p:sp>
        <p:nvSpPr>
          <p:cNvPr id="568" name="Graphic 4">
            <a:extLst>
              <a:ext uri="{FF2B5EF4-FFF2-40B4-BE49-F238E27FC236}">
                <a16:creationId xmlns:a16="http://schemas.microsoft.com/office/drawing/2014/main" id="{B7CDEBDE-8D31-DA4E-B09F-B4D9A6C13103}"/>
              </a:ext>
            </a:extLst>
          </p:cNvPr>
          <p:cNvSpPr txBox="1"/>
          <p:nvPr/>
        </p:nvSpPr>
        <p:spPr>
          <a:xfrm>
            <a:off x="536166" y="5219151"/>
            <a:ext cx="936475" cy="235321"/>
          </a:xfrm>
          <a:prstGeom prst="rect">
            <a:avLst/>
          </a:prstGeom>
          <a:noFill/>
        </p:spPr>
        <p:txBody>
          <a:bodyPr wrap="none" rtlCol="0">
            <a:spAutoFit/>
          </a:bodyPr>
          <a:lstStyle/>
          <a:p>
            <a:pPr algn="l"/>
            <a:r>
              <a:rPr lang="en-US" sz="929" spc="0" baseline="0" dirty="0">
                <a:solidFill>
                  <a:srgbClr val="FFFFFF"/>
                </a:solidFill>
                <a:latin typeface="OpenSans-Bold"/>
                <a:ea typeface="OpenSans-Bold"/>
                <a:cs typeface="OpenSans-Bold"/>
                <a:sym typeface="OpenSans-Bold"/>
                <a:rtl val="0"/>
              </a:rPr>
              <a:t>Thematic Focus</a:t>
            </a:r>
          </a:p>
        </p:txBody>
      </p:sp>
      <p:sp>
        <p:nvSpPr>
          <p:cNvPr id="569" name="Graphic 4">
            <a:extLst>
              <a:ext uri="{FF2B5EF4-FFF2-40B4-BE49-F238E27FC236}">
                <a16:creationId xmlns:a16="http://schemas.microsoft.com/office/drawing/2014/main" id="{AE790DEE-5516-974B-8BC6-820517CD7A22}"/>
              </a:ext>
            </a:extLst>
          </p:cNvPr>
          <p:cNvSpPr txBox="1"/>
          <p:nvPr/>
        </p:nvSpPr>
        <p:spPr>
          <a:xfrm>
            <a:off x="515684" y="5647430"/>
            <a:ext cx="1609881" cy="235321"/>
          </a:xfrm>
          <a:prstGeom prst="rect">
            <a:avLst/>
          </a:prstGeom>
          <a:noFill/>
        </p:spPr>
        <p:txBody>
          <a:bodyPr wrap="square" rtlCol="0">
            <a:spAutoFit/>
          </a:bodyPr>
          <a:lstStyle/>
          <a:p>
            <a:pPr algn="l"/>
            <a:r>
              <a:rPr lang="en-US" sz="929" dirty="0">
                <a:solidFill>
                  <a:srgbClr val="FFFFFF"/>
                </a:solidFill>
                <a:latin typeface="OpenSans-Bold"/>
                <a:ea typeface="OpenSans-Bold"/>
                <a:cs typeface="OpenSans-Bold"/>
                <a:sym typeface="OpenSans-Bold"/>
                <a:rtl val="0"/>
              </a:rPr>
              <a:t>Stakeholders involved</a:t>
            </a:r>
            <a:endParaRPr lang="en-US" sz="929" spc="0" baseline="0" dirty="0">
              <a:solidFill>
                <a:srgbClr val="FFFFFF"/>
              </a:solidFill>
              <a:latin typeface="OpenSans-Bold"/>
              <a:ea typeface="OpenSans-Bold"/>
              <a:cs typeface="OpenSans-Bold"/>
              <a:sym typeface="OpenSans-Bold"/>
              <a:rtl val="0"/>
            </a:endParaRPr>
          </a:p>
        </p:txBody>
      </p:sp>
      <p:sp>
        <p:nvSpPr>
          <p:cNvPr id="403" name="Graphic 4">
            <a:extLst>
              <a:ext uri="{FF2B5EF4-FFF2-40B4-BE49-F238E27FC236}">
                <a16:creationId xmlns:a16="http://schemas.microsoft.com/office/drawing/2014/main" id="{607869DC-7F1B-654B-8610-480530A6BB2F}"/>
              </a:ext>
            </a:extLst>
          </p:cNvPr>
          <p:cNvSpPr txBox="1"/>
          <p:nvPr/>
        </p:nvSpPr>
        <p:spPr>
          <a:xfrm>
            <a:off x="7261332" y="3188141"/>
            <a:ext cx="212364" cy="238818"/>
          </a:xfrm>
          <a:prstGeom prst="rect">
            <a:avLst/>
          </a:prstGeom>
          <a:noFill/>
        </p:spPr>
        <p:txBody>
          <a:bodyPr wrap="none" rtlCol="0">
            <a:spAutoFit/>
          </a:bodyPr>
          <a:lstStyle/>
          <a:p>
            <a:pPr algn="l"/>
            <a:r>
              <a:rPr lang="en-US" sz="851" spc="1083" baseline="0" dirty="0">
                <a:solidFill>
                  <a:srgbClr val="000000"/>
                </a:solidFill>
                <a:latin typeface="OpenSans"/>
                <a:ea typeface="OpenSans"/>
                <a:cs typeface="OpenSans"/>
                <a:sym typeface="OpenSans"/>
                <a:rtl val="0"/>
              </a:rPr>
              <a:t> </a:t>
            </a:r>
          </a:p>
        </p:txBody>
      </p:sp>
      <p:sp>
        <p:nvSpPr>
          <p:cNvPr id="362" name="Graphic 4">
            <a:extLst>
              <a:ext uri="{FF2B5EF4-FFF2-40B4-BE49-F238E27FC236}">
                <a16:creationId xmlns:a16="http://schemas.microsoft.com/office/drawing/2014/main" id="{6C877128-8029-D54E-BB8D-989AE4768FE4}"/>
              </a:ext>
            </a:extLst>
          </p:cNvPr>
          <p:cNvSpPr txBox="1"/>
          <p:nvPr/>
        </p:nvSpPr>
        <p:spPr>
          <a:xfrm>
            <a:off x="3534157" y="1078760"/>
            <a:ext cx="6365818" cy="2708434"/>
          </a:xfrm>
          <a:prstGeom prst="rect">
            <a:avLst/>
          </a:prstGeom>
          <a:noFill/>
        </p:spPr>
        <p:txBody>
          <a:bodyPr wrap="square" numCol="2" spcCol="180000" rtlCol="0">
            <a:spAutoFit/>
          </a:bodyPr>
          <a:lstStyle/>
          <a:p>
            <a:pPr algn="just"/>
            <a:r>
              <a:rPr lang="en-US" sz="1000" dirty="0">
                <a:solidFill>
                  <a:srgbClr val="06213E"/>
                </a:solidFill>
                <a:latin typeface="OpenSans"/>
                <a:ea typeface="OpenSans"/>
                <a:cs typeface="OpenSans"/>
                <a:sym typeface="OpenSans"/>
                <a:rtl val="0"/>
              </a:rPr>
              <a:t>The private university of computer science EPITECH claims a radical break with the traditional teaching model, based on a hegemonic constructivist approach. In this study we confront this claim with an analysis of the school's practices and their reception by the student and pedagogical community. By studying the functioning of EPITECH, we wish to answer a double question. Firstly, what are the experiences of EPITECH students in an active and blended learning environment? Secondly, are these experiences formed independently of their socio-economic characteristics? In line with research questions and the selected overall approach, the project will adopt a multi-case study design. The research project will provide an in-depth triangulated investigation, by combining the use of qualitative approaches and tools (observation and interviews) and quantitative approaches (surveys and databases) to outline the main features of the institution and compare them with the reactions of its public. The findings of the study seem to indicate that active learning can facilitate students’ progress and planning path as well as an implementation of a blended learning model independently of their socioeconomic characteristics when the learning community has an adequate techno-pedagogical environment and material.  We hope that this research will contribute to a better understanding of the possibilities offered by constructivist approaches in higher education and provide data that will facilitate policy making on educational topics.</a:t>
            </a:r>
          </a:p>
          <a:p>
            <a:pPr algn="just"/>
            <a:endParaRPr lang="en-US" sz="1000" dirty="0">
              <a:solidFill>
                <a:srgbClr val="06213E"/>
              </a:solidFill>
              <a:latin typeface="OpenSans"/>
              <a:ea typeface="OpenSans"/>
              <a:cs typeface="OpenSans"/>
              <a:sym typeface="OpenSans"/>
              <a:rtl val="0"/>
            </a:endParaRPr>
          </a:p>
          <a:p>
            <a:pPr algn="just"/>
            <a:r>
              <a:rPr lang="en-US" sz="1000" dirty="0">
                <a:solidFill>
                  <a:srgbClr val="06213E"/>
                </a:solidFill>
                <a:latin typeface="OpenSans"/>
                <a:ea typeface="OpenSans"/>
                <a:cs typeface="OpenSans"/>
                <a:sym typeface="OpenSans"/>
                <a:rtl val="0"/>
              </a:rPr>
              <a:t> </a:t>
            </a:r>
          </a:p>
        </p:txBody>
      </p:sp>
      <p:sp>
        <p:nvSpPr>
          <p:cNvPr id="614" name="Graphic 4">
            <a:extLst>
              <a:ext uri="{FF2B5EF4-FFF2-40B4-BE49-F238E27FC236}">
                <a16:creationId xmlns:a16="http://schemas.microsoft.com/office/drawing/2014/main" id="{551BC502-C8DF-4A4D-8F2B-22B007525DCE}"/>
              </a:ext>
            </a:extLst>
          </p:cNvPr>
          <p:cNvSpPr txBox="1"/>
          <p:nvPr/>
        </p:nvSpPr>
        <p:spPr>
          <a:xfrm>
            <a:off x="570413" y="4018754"/>
            <a:ext cx="2480166" cy="207749"/>
          </a:xfrm>
          <a:prstGeom prst="rect">
            <a:avLst/>
          </a:prstGeom>
          <a:noFill/>
        </p:spPr>
        <p:txBody>
          <a:bodyPr wrap="none" rtlCol="0">
            <a:spAutoFit/>
          </a:bodyPr>
          <a:lstStyle/>
          <a:p>
            <a:pPr>
              <a:lnSpc>
                <a:spcPts val="915"/>
              </a:lnSpc>
            </a:pPr>
            <a:r>
              <a:rPr lang="en-US" sz="900" dirty="0">
                <a:solidFill>
                  <a:srgbClr val="FFFFFF"/>
                </a:solidFill>
                <a:latin typeface="OpenSans"/>
                <a:ea typeface="OpenSans"/>
                <a:cs typeface="OpenSans"/>
                <a:sym typeface="OpenSans"/>
                <a:rtl val="0"/>
              </a:rPr>
              <a:t>EPITECH - European Institute of Technology</a:t>
            </a:r>
            <a:endParaRPr lang="en-US" sz="900" spc="0" baseline="0" dirty="0">
              <a:solidFill>
                <a:srgbClr val="FFFFFF"/>
              </a:solidFill>
              <a:latin typeface="OpenSans"/>
              <a:ea typeface="OpenSans"/>
              <a:cs typeface="OpenSans"/>
              <a:sym typeface="OpenSans"/>
              <a:rtl val="0"/>
            </a:endParaRPr>
          </a:p>
        </p:txBody>
      </p:sp>
      <p:sp>
        <p:nvSpPr>
          <p:cNvPr id="615" name="Graphic 4">
            <a:extLst>
              <a:ext uri="{FF2B5EF4-FFF2-40B4-BE49-F238E27FC236}">
                <a16:creationId xmlns:a16="http://schemas.microsoft.com/office/drawing/2014/main" id="{DDC25D35-07CE-0F4D-BA2B-624808EC0146}"/>
              </a:ext>
            </a:extLst>
          </p:cNvPr>
          <p:cNvSpPr txBox="1"/>
          <p:nvPr/>
        </p:nvSpPr>
        <p:spPr>
          <a:xfrm>
            <a:off x="538721" y="4440069"/>
            <a:ext cx="543739" cy="208647"/>
          </a:xfrm>
          <a:prstGeom prst="rect">
            <a:avLst/>
          </a:prstGeom>
          <a:noFill/>
        </p:spPr>
        <p:txBody>
          <a:bodyPr wrap="none" rtlCol="0">
            <a:spAutoFit/>
          </a:bodyPr>
          <a:lstStyle/>
          <a:p>
            <a:pPr>
              <a:lnSpc>
                <a:spcPts val="915"/>
              </a:lnSpc>
            </a:pPr>
            <a:r>
              <a:rPr lang="en-GB" sz="900" dirty="0">
                <a:solidFill>
                  <a:srgbClr val="FFFFFF"/>
                </a:solidFill>
                <a:latin typeface="OpenSans"/>
                <a:ea typeface="OpenSans"/>
                <a:cs typeface="OpenSans"/>
                <a:sym typeface="OpenSans"/>
                <a:rtl val="0"/>
              </a:rPr>
              <a:t>France</a:t>
            </a:r>
            <a:endParaRPr lang="en-US" sz="929" dirty="0">
              <a:solidFill>
                <a:srgbClr val="FFFFFF"/>
              </a:solidFill>
              <a:latin typeface="OpenSans"/>
              <a:ea typeface="OpenSans"/>
              <a:cs typeface="OpenSans"/>
              <a:sym typeface="OpenSans"/>
              <a:rtl val="0"/>
            </a:endParaRPr>
          </a:p>
        </p:txBody>
      </p:sp>
      <p:sp>
        <p:nvSpPr>
          <p:cNvPr id="616" name="Graphic 4">
            <a:extLst>
              <a:ext uri="{FF2B5EF4-FFF2-40B4-BE49-F238E27FC236}">
                <a16:creationId xmlns:a16="http://schemas.microsoft.com/office/drawing/2014/main" id="{D80C2F0D-649D-D340-99D0-F5BF974180A7}"/>
              </a:ext>
            </a:extLst>
          </p:cNvPr>
          <p:cNvSpPr txBox="1"/>
          <p:nvPr/>
        </p:nvSpPr>
        <p:spPr>
          <a:xfrm>
            <a:off x="540886" y="4924236"/>
            <a:ext cx="1454244" cy="207749"/>
          </a:xfrm>
          <a:prstGeom prst="rect">
            <a:avLst/>
          </a:prstGeom>
          <a:noFill/>
        </p:spPr>
        <p:txBody>
          <a:bodyPr wrap="none" rtlCol="0">
            <a:spAutoFit/>
          </a:bodyPr>
          <a:lstStyle/>
          <a:p>
            <a:pPr>
              <a:lnSpc>
                <a:spcPts val="915"/>
              </a:lnSpc>
            </a:pPr>
            <a:r>
              <a:rPr lang="en-GB" sz="900" dirty="0">
                <a:solidFill>
                  <a:srgbClr val="FFFFFF"/>
                </a:solidFill>
                <a:latin typeface="OpenSans"/>
                <a:ea typeface="OpenSans"/>
                <a:cs typeface="OpenSans"/>
                <a:sym typeface="OpenSans"/>
                <a:rtl val="0"/>
              </a:rPr>
              <a:t>Sociology and Education</a:t>
            </a:r>
            <a:endParaRPr lang="en-US" sz="900" dirty="0">
              <a:solidFill>
                <a:srgbClr val="FFFFFF"/>
              </a:solidFill>
              <a:latin typeface="OpenSans"/>
              <a:ea typeface="OpenSans"/>
              <a:cs typeface="OpenSans"/>
              <a:sym typeface="OpenSans"/>
              <a:rtl val="0"/>
            </a:endParaRPr>
          </a:p>
        </p:txBody>
      </p:sp>
      <p:sp>
        <p:nvSpPr>
          <p:cNvPr id="617" name="Graphic 4">
            <a:extLst>
              <a:ext uri="{FF2B5EF4-FFF2-40B4-BE49-F238E27FC236}">
                <a16:creationId xmlns:a16="http://schemas.microsoft.com/office/drawing/2014/main" id="{276FF579-21C1-DA4B-9484-8714E878BF0A}"/>
              </a:ext>
            </a:extLst>
          </p:cNvPr>
          <p:cNvSpPr txBox="1"/>
          <p:nvPr/>
        </p:nvSpPr>
        <p:spPr>
          <a:xfrm>
            <a:off x="521039" y="5396613"/>
            <a:ext cx="2871795" cy="208647"/>
          </a:xfrm>
          <a:prstGeom prst="rect">
            <a:avLst/>
          </a:prstGeom>
          <a:noFill/>
        </p:spPr>
        <p:txBody>
          <a:bodyPr wrap="square" rtlCol="0">
            <a:spAutoFit/>
          </a:bodyPr>
          <a:lstStyle/>
          <a:p>
            <a:pPr>
              <a:lnSpc>
                <a:spcPts val="915"/>
              </a:lnSpc>
            </a:pPr>
            <a:r>
              <a:rPr lang="en-GB" sz="900" dirty="0">
                <a:solidFill>
                  <a:schemeClr val="bg1"/>
                </a:solidFill>
                <a:latin typeface="Figtree"/>
              </a:rPr>
              <a:t>A</a:t>
            </a:r>
            <a:r>
              <a:rPr lang="en-GB" sz="900" b="0" i="0" dirty="0">
                <a:solidFill>
                  <a:schemeClr val="bg1"/>
                </a:solidFill>
                <a:effectLst/>
                <a:latin typeface="Figtree"/>
              </a:rPr>
              <a:t>ctive and digital learning and student experiences </a:t>
            </a:r>
            <a:endParaRPr lang="en-US" sz="900" dirty="0">
              <a:solidFill>
                <a:schemeClr val="bg1"/>
              </a:solidFill>
              <a:latin typeface="OpenSans"/>
              <a:ea typeface="OpenSans"/>
              <a:cs typeface="OpenSans"/>
              <a:sym typeface="OpenSans"/>
              <a:rtl val="0"/>
            </a:endParaRPr>
          </a:p>
        </p:txBody>
      </p:sp>
      <p:sp>
        <p:nvSpPr>
          <p:cNvPr id="618" name="Graphic 4">
            <a:extLst>
              <a:ext uri="{FF2B5EF4-FFF2-40B4-BE49-F238E27FC236}">
                <a16:creationId xmlns:a16="http://schemas.microsoft.com/office/drawing/2014/main" id="{75E78451-50B1-7F4E-A808-2992A80DEB0D}"/>
              </a:ext>
            </a:extLst>
          </p:cNvPr>
          <p:cNvSpPr txBox="1"/>
          <p:nvPr/>
        </p:nvSpPr>
        <p:spPr>
          <a:xfrm>
            <a:off x="506720" y="5814441"/>
            <a:ext cx="2731088" cy="323165"/>
          </a:xfrm>
          <a:prstGeom prst="rect">
            <a:avLst/>
          </a:prstGeom>
          <a:noFill/>
        </p:spPr>
        <p:txBody>
          <a:bodyPr wrap="square" rtlCol="0">
            <a:spAutoFit/>
          </a:bodyPr>
          <a:lstStyle/>
          <a:p>
            <a:pPr>
              <a:lnSpc>
                <a:spcPts val="915"/>
              </a:lnSpc>
            </a:pPr>
            <a:r>
              <a:rPr lang="en-US" sz="900" dirty="0">
                <a:solidFill>
                  <a:srgbClr val="FFFFFF"/>
                </a:solidFill>
                <a:latin typeface="OpenSans"/>
                <a:ea typeface="OpenSans"/>
                <a:cs typeface="OpenSans"/>
                <a:sym typeface="OpenSans"/>
                <a:rtl val="0"/>
              </a:rPr>
              <a:t>Schools, teachers, trainers, students, public authorities, education and training organisations</a:t>
            </a:r>
          </a:p>
        </p:txBody>
      </p:sp>
      <p:pic>
        <p:nvPicPr>
          <p:cNvPr id="4" name="Picture 3" descr="Logo, company name&#10;&#10;Description automatically generated">
            <a:extLst>
              <a:ext uri="{FF2B5EF4-FFF2-40B4-BE49-F238E27FC236}">
                <a16:creationId xmlns:a16="http://schemas.microsoft.com/office/drawing/2014/main" id="{8EF3053C-1C4F-2172-F52B-915F2E241F87}"/>
              </a:ext>
            </a:extLst>
          </p:cNvPr>
          <p:cNvPicPr>
            <a:picLocks noChangeAspect="1"/>
          </p:cNvPicPr>
          <p:nvPr/>
        </p:nvPicPr>
        <p:blipFill>
          <a:blip r:embed="rId2"/>
          <a:stretch>
            <a:fillRect/>
          </a:stretch>
        </p:blipFill>
        <p:spPr>
          <a:xfrm>
            <a:off x="3601114" y="5916451"/>
            <a:ext cx="1644272" cy="531501"/>
          </a:xfrm>
          <a:prstGeom prst="rect">
            <a:avLst/>
          </a:prstGeom>
        </p:spPr>
      </p:pic>
      <p:grpSp>
        <p:nvGrpSpPr>
          <p:cNvPr id="14" name="Group 13">
            <a:extLst>
              <a:ext uri="{FF2B5EF4-FFF2-40B4-BE49-F238E27FC236}">
                <a16:creationId xmlns:a16="http://schemas.microsoft.com/office/drawing/2014/main" id="{A2356E40-C947-95DB-DA93-3E57B3216F5C}"/>
              </a:ext>
            </a:extLst>
          </p:cNvPr>
          <p:cNvGrpSpPr/>
          <p:nvPr/>
        </p:nvGrpSpPr>
        <p:grpSpPr>
          <a:xfrm>
            <a:off x="198332" y="5712610"/>
            <a:ext cx="310966" cy="310869"/>
            <a:chOff x="266064" y="5556257"/>
            <a:chExt cx="310966" cy="310869"/>
          </a:xfrm>
        </p:grpSpPr>
        <p:sp>
          <p:nvSpPr>
            <p:cNvPr id="563" name="Graphic 4">
              <a:extLst>
                <a:ext uri="{FF2B5EF4-FFF2-40B4-BE49-F238E27FC236}">
                  <a16:creationId xmlns:a16="http://schemas.microsoft.com/office/drawing/2014/main" id="{FBBCDA18-DAFD-984D-8BF2-A158E4DECD97}"/>
                </a:ext>
              </a:extLst>
            </p:cNvPr>
            <p:cNvSpPr/>
            <p:nvPr/>
          </p:nvSpPr>
          <p:spPr>
            <a:xfrm>
              <a:off x="266064" y="5556257"/>
              <a:ext cx="310966" cy="310869"/>
            </a:xfrm>
            <a:custGeom>
              <a:avLst/>
              <a:gdLst>
                <a:gd name="connsiteX0" fmla="*/ 310966 w 310966"/>
                <a:gd name="connsiteY0" fmla="*/ 155435 h 310869"/>
                <a:gd name="connsiteX1" fmla="*/ 155483 w 310966"/>
                <a:gd name="connsiteY1" fmla="*/ 310870 h 310869"/>
                <a:gd name="connsiteX2" fmla="*/ 0 w 310966"/>
                <a:gd name="connsiteY2" fmla="*/ 155435 h 310869"/>
                <a:gd name="connsiteX3" fmla="*/ 155483 w 310966"/>
                <a:gd name="connsiteY3" fmla="*/ 0 h 310869"/>
                <a:gd name="connsiteX4" fmla="*/ 310966 w 310966"/>
                <a:gd name="connsiteY4" fmla="*/ 155435 h 31086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10966" h="310869">
                  <a:moveTo>
                    <a:pt x="310966" y="155435"/>
                  </a:moveTo>
                  <a:cubicBezTo>
                    <a:pt x="310966" y="241279"/>
                    <a:pt x="241354" y="310870"/>
                    <a:pt x="155483" y="310870"/>
                  </a:cubicBezTo>
                  <a:cubicBezTo>
                    <a:pt x="69612" y="310870"/>
                    <a:pt x="0" y="241279"/>
                    <a:pt x="0" y="155435"/>
                  </a:cubicBezTo>
                  <a:cubicBezTo>
                    <a:pt x="0" y="69591"/>
                    <a:pt x="69612" y="0"/>
                    <a:pt x="155483" y="0"/>
                  </a:cubicBezTo>
                  <a:cubicBezTo>
                    <a:pt x="241354" y="0"/>
                    <a:pt x="310966" y="69591"/>
                    <a:pt x="310966" y="155435"/>
                  </a:cubicBezTo>
                  <a:close/>
                </a:path>
              </a:pathLst>
            </a:custGeom>
            <a:solidFill>
              <a:srgbClr val="B2DDC9"/>
            </a:solidFill>
            <a:ln w="9820" cap="flat">
              <a:noFill/>
              <a:prstDash val="solid"/>
              <a:miter/>
            </a:ln>
          </p:spPr>
          <p:txBody>
            <a:bodyPr rtlCol="0" anchor="ctr"/>
            <a:lstStyle/>
            <a:p>
              <a:endParaRPr lang="en-US" dirty="0"/>
            </a:p>
          </p:txBody>
        </p:sp>
        <p:pic>
          <p:nvPicPr>
            <p:cNvPr id="6" name="Graphic 5" descr="Users outline">
              <a:extLst>
                <a:ext uri="{FF2B5EF4-FFF2-40B4-BE49-F238E27FC236}">
                  <a16:creationId xmlns:a16="http://schemas.microsoft.com/office/drawing/2014/main" id="{79C9D01E-2103-CD4C-5E33-6DEE0C140E41}"/>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309102" y="5599246"/>
              <a:ext cx="224890" cy="224890"/>
            </a:xfrm>
            <a:prstGeom prst="rect">
              <a:avLst/>
            </a:prstGeom>
          </p:spPr>
        </p:pic>
      </p:grpSp>
      <p:sp>
        <p:nvSpPr>
          <p:cNvPr id="234" name="Graphic 4">
            <a:extLst>
              <a:ext uri="{FF2B5EF4-FFF2-40B4-BE49-F238E27FC236}">
                <a16:creationId xmlns:a16="http://schemas.microsoft.com/office/drawing/2014/main" id="{B73BA91C-948F-80C0-167F-332D422883B6}"/>
              </a:ext>
            </a:extLst>
          </p:cNvPr>
          <p:cNvSpPr txBox="1"/>
          <p:nvPr/>
        </p:nvSpPr>
        <p:spPr>
          <a:xfrm>
            <a:off x="540507" y="6165294"/>
            <a:ext cx="1609881" cy="235321"/>
          </a:xfrm>
          <a:prstGeom prst="rect">
            <a:avLst/>
          </a:prstGeom>
          <a:noFill/>
        </p:spPr>
        <p:txBody>
          <a:bodyPr wrap="square" rtlCol="0">
            <a:spAutoFit/>
          </a:bodyPr>
          <a:lstStyle/>
          <a:p>
            <a:pPr algn="l"/>
            <a:r>
              <a:rPr lang="en-US" sz="929" spc="0" baseline="0" dirty="0">
                <a:solidFill>
                  <a:srgbClr val="FFFFFF"/>
                </a:solidFill>
                <a:latin typeface="OpenSans-Bold"/>
                <a:ea typeface="OpenSans-Bold"/>
                <a:cs typeface="OpenSans-Bold"/>
                <a:sym typeface="OpenSans-Bold"/>
                <a:rtl val="0"/>
              </a:rPr>
              <a:t>Research Phase</a:t>
            </a:r>
          </a:p>
        </p:txBody>
      </p:sp>
      <p:sp>
        <p:nvSpPr>
          <p:cNvPr id="235" name="Graphic 4">
            <a:extLst>
              <a:ext uri="{FF2B5EF4-FFF2-40B4-BE49-F238E27FC236}">
                <a16:creationId xmlns:a16="http://schemas.microsoft.com/office/drawing/2014/main" id="{BD388046-8E44-6BB9-D47C-0950A963DB5B}"/>
              </a:ext>
            </a:extLst>
          </p:cNvPr>
          <p:cNvSpPr txBox="1"/>
          <p:nvPr/>
        </p:nvSpPr>
        <p:spPr>
          <a:xfrm>
            <a:off x="531543" y="6360439"/>
            <a:ext cx="926010" cy="208647"/>
          </a:xfrm>
          <a:prstGeom prst="rect">
            <a:avLst/>
          </a:prstGeom>
          <a:noFill/>
        </p:spPr>
        <p:txBody>
          <a:bodyPr wrap="square" rtlCol="0">
            <a:spAutoFit/>
          </a:bodyPr>
          <a:lstStyle/>
          <a:p>
            <a:pPr>
              <a:lnSpc>
                <a:spcPts val="915"/>
              </a:lnSpc>
            </a:pPr>
            <a:r>
              <a:rPr lang="en-GB" sz="900" dirty="0">
                <a:solidFill>
                  <a:srgbClr val="FFFFFF"/>
                </a:solidFill>
                <a:latin typeface="OpenSans"/>
                <a:ea typeface="OpenSans"/>
                <a:cs typeface="OpenSans"/>
                <a:sym typeface="OpenSans"/>
                <a:rtl val="0"/>
              </a:rPr>
              <a:t>Finalised</a:t>
            </a:r>
            <a:endParaRPr lang="en-US" sz="900" dirty="0">
              <a:solidFill>
                <a:srgbClr val="FFFFFF"/>
              </a:solidFill>
              <a:latin typeface="OpenSans"/>
              <a:ea typeface="OpenSans"/>
              <a:cs typeface="OpenSans"/>
              <a:sym typeface="OpenSans"/>
              <a:rtl val="0"/>
            </a:endParaRPr>
          </a:p>
        </p:txBody>
      </p:sp>
      <p:grpSp>
        <p:nvGrpSpPr>
          <p:cNvPr id="13" name="Group 12">
            <a:extLst>
              <a:ext uri="{FF2B5EF4-FFF2-40B4-BE49-F238E27FC236}">
                <a16:creationId xmlns:a16="http://schemas.microsoft.com/office/drawing/2014/main" id="{FD66B863-B076-69ED-69E7-5F5DF120A8A1}"/>
              </a:ext>
            </a:extLst>
          </p:cNvPr>
          <p:cNvGrpSpPr/>
          <p:nvPr/>
        </p:nvGrpSpPr>
        <p:grpSpPr>
          <a:xfrm>
            <a:off x="204801" y="6174966"/>
            <a:ext cx="310966" cy="310869"/>
            <a:chOff x="272533" y="6003696"/>
            <a:chExt cx="310966" cy="310869"/>
          </a:xfrm>
        </p:grpSpPr>
        <p:sp>
          <p:nvSpPr>
            <p:cNvPr id="233" name="Graphic 4">
              <a:extLst>
                <a:ext uri="{FF2B5EF4-FFF2-40B4-BE49-F238E27FC236}">
                  <a16:creationId xmlns:a16="http://schemas.microsoft.com/office/drawing/2014/main" id="{25325755-EC3F-513D-C62A-8A711D37DBBB}"/>
                </a:ext>
              </a:extLst>
            </p:cNvPr>
            <p:cNvSpPr/>
            <p:nvPr/>
          </p:nvSpPr>
          <p:spPr>
            <a:xfrm>
              <a:off x="272533" y="6003696"/>
              <a:ext cx="310966" cy="310869"/>
            </a:xfrm>
            <a:custGeom>
              <a:avLst/>
              <a:gdLst>
                <a:gd name="connsiteX0" fmla="*/ 310966 w 310966"/>
                <a:gd name="connsiteY0" fmla="*/ 155435 h 310869"/>
                <a:gd name="connsiteX1" fmla="*/ 155483 w 310966"/>
                <a:gd name="connsiteY1" fmla="*/ 310870 h 310869"/>
                <a:gd name="connsiteX2" fmla="*/ 0 w 310966"/>
                <a:gd name="connsiteY2" fmla="*/ 155435 h 310869"/>
                <a:gd name="connsiteX3" fmla="*/ 155483 w 310966"/>
                <a:gd name="connsiteY3" fmla="*/ 0 h 310869"/>
                <a:gd name="connsiteX4" fmla="*/ 310966 w 310966"/>
                <a:gd name="connsiteY4" fmla="*/ 155435 h 31086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10966" h="310869">
                  <a:moveTo>
                    <a:pt x="310966" y="155435"/>
                  </a:moveTo>
                  <a:cubicBezTo>
                    <a:pt x="310966" y="241279"/>
                    <a:pt x="241354" y="310870"/>
                    <a:pt x="155483" y="310870"/>
                  </a:cubicBezTo>
                  <a:cubicBezTo>
                    <a:pt x="69612" y="310870"/>
                    <a:pt x="0" y="241279"/>
                    <a:pt x="0" y="155435"/>
                  </a:cubicBezTo>
                  <a:cubicBezTo>
                    <a:pt x="0" y="69591"/>
                    <a:pt x="69612" y="0"/>
                    <a:pt x="155483" y="0"/>
                  </a:cubicBezTo>
                  <a:cubicBezTo>
                    <a:pt x="241354" y="0"/>
                    <a:pt x="310966" y="69591"/>
                    <a:pt x="310966" y="155435"/>
                  </a:cubicBezTo>
                  <a:close/>
                </a:path>
              </a:pathLst>
            </a:custGeom>
            <a:solidFill>
              <a:srgbClr val="B2DDC9"/>
            </a:solidFill>
            <a:ln w="9820" cap="flat">
              <a:noFill/>
              <a:prstDash val="solid"/>
              <a:miter/>
            </a:ln>
          </p:spPr>
          <p:txBody>
            <a:bodyPr rtlCol="0" anchor="ctr"/>
            <a:lstStyle/>
            <a:p>
              <a:endParaRPr lang="en-US" dirty="0"/>
            </a:p>
          </p:txBody>
        </p:sp>
        <p:pic>
          <p:nvPicPr>
            <p:cNvPr id="9" name="Graphic 8" descr="Alarm clock with solid fill">
              <a:extLst>
                <a:ext uri="{FF2B5EF4-FFF2-40B4-BE49-F238E27FC236}">
                  <a16:creationId xmlns:a16="http://schemas.microsoft.com/office/drawing/2014/main" id="{13B4B798-53FF-DCCE-1E0F-24E1DD025672}"/>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288695" y="6019809"/>
              <a:ext cx="278643" cy="278643"/>
            </a:xfrm>
            <a:prstGeom prst="rect">
              <a:avLst/>
            </a:prstGeom>
          </p:spPr>
        </p:pic>
      </p:grpSp>
      <p:sp>
        <p:nvSpPr>
          <p:cNvPr id="10" name="TextBox 9">
            <a:extLst>
              <a:ext uri="{FF2B5EF4-FFF2-40B4-BE49-F238E27FC236}">
                <a16:creationId xmlns:a16="http://schemas.microsoft.com/office/drawing/2014/main" id="{D366C96B-9E2A-9C19-DA40-01CCEDE80D38}"/>
              </a:ext>
            </a:extLst>
          </p:cNvPr>
          <p:cNvSpPr txBox="1"/>
          <p:nvPr/>
        </p:nvSpPr>
        <p:spPr>
          <a:xfrm>
            <a:off x="7591939" y="5961369"/>
            <a:ext cx="2566474" cy="461665"/>
          </a:xfrm>
          <a:prstGeom prst="rect">
            <a:avLst/>
          </a:prstGeom>
          <a:solidFill>
            <a:srgbClr val="06213E"/>
          </a:solidFill>
        </p:spPr>
        <p:txBody>
          <a:bodyPr wrap="square" rtlCol="0" anchor="ctr">
            <a:spAutoFit/>
          </a:bodyPr>
          <a:lstStyle/>
          <a:p>
            <a:r>
              <a:rPr lang="en-IE" dirty="0">
                <a:solidFill>
                  <a:schemeClr val="bg1"/>
                </a:solidFill>
              </a:rPr>
              <a:t>www.</a:t>
            </a:r>
            <a:r>
              <a:rPr lang="en-IE" sz="2400" b="1" dirty="0">
                <a:solidFill>
                  <a:schemeClr val="bg1"/>
                </a:solidFill>
              </a:rPr>
              <a:t>revalorise</a:t>
            </a:r>
            <a:r>
              <a:rPr lang="en-IE" dirty="0">
                <a:solidFill>
                  <a:schemeClr val="bg1"/>
                </a:solidFill>
              </a:rPr>
              <a:t>.eu</a:t>
            </a:r>
          </a:p>
        </p:txBody>
      </p:sp>
      <p:pic>
        <p:nvPicPr>
          <p:cNvPr id="5" name="Image 4"/>
          <p:cNvPicPr>
            <a:picLocks noChangeAspect="1"/>
          </p:cNvPicPr>
          <p:nvPr/>
        </p:nvPicPr>
        <p:blipFill>
          <a:blip r:embed="rId7">
            <a:extLst>
              <a:ext uri="{BEBA8EAE-BF5A-486C-A8C5-ECC9F3942E4B}">
                <a14:imgProps xmlns:a14="http://schemas.microsoft.com/office/drawing/2010/main">
                  <a14:imgLayer r:embed="rId8">
                    <a14:imgEffect>
                      <a14:saturation sat="0"/>
                    </a14:imgEffect>
                  </a14:imgLayer>
                </a14:imgProps>
              </a:ext>
              <a:ext uri="{28A0092B-C50C-407E-A947-70E740481C1C}">
                <a14:useLocalDpi xmlns:a14="http://schemas.microsoft.com/office/drawing/2010/main" val="0"/>
              </a:ext>
            </a:extLst>
          </a:blip>
          <a:stretch>
            <a:fillRect/>
          </a:stretch>
        </p:blipFill>
        <p:spPr>
          <a:xfrm>
            <a:off x="321378" y="581850"/>
            <a:ext cx="2643988" cy="2643988"/>
          </a:xfrm>
          <a:prstGeom prst="rect">
            <a:avLst/>
          </a:prstGeom>
        </p:spPr>
      </p:pic>
      <p:sp>
        <p:nvSpPr>
          <p:cNvPr id="216" name="Freeform 570">
            <a:extLst>
              <a:ext uri="{FF2B5EF4-FFF2-40B4-BE49-F238E27FC236}">
                <a16:creationId xmlns:a16="http://schemas.microsoft.com/office/drawing/2014/main" id="{21C42BD6-0369-A110-8303-A13D11C6963C}"/>
              </a:ext>
            </a:extLst>
          </p:cNvPr>
          <p:cNvSpPr/>
          <p:nvPr/>
        </p:nvSpPr>
        <p:spPr>
          <a:xfrm>
            <a:off x="598308" y="3756830"/>
            <a:ext cx="2659234" cy="9825"/>
          </a:xfrm>
          <a:custGeom>
            <a:avLst/>
            <a:gdLst>
              <a:gd name="connsiteX0" fmla="*/ 0 w 2659234"/>
              <a:gd name="connsiteY0" fmla="*/ 0 h 9825"/>
              <a:gd name="connsiteX1" fmla="*/ 2659234 w 2659234"/>
              <a:gd name="connsiteY1" fmla="*/ 0 h 9825"/>
            </a:gdLst>
            <a:ahLst/>
            <a:cxnLst>
              <a:cxn ang="0">
                <a:pos x="connsiteX0" y="connsiteY0"/>
              </a:cxn>
              <a:cxn ang="0">
                <a:pos x="connsiteX1" y="connsiteY1"/>
              </a:cxn>
            </a:cxnLst>
            <a:rect l="l" t="t" r="r" b="b"/>
            <a:pathLst>
              <a:path w="2659234" h="9825">
                <a:moveTo>
                  <a:pt x="0" y="0"/>
                </a:moveTo>
                <a:lnTo>
                  <a:pt x="2659234" y="0"/>
                </a:lnTo>
              </a:path>
            </a:pathLst>
          </a:custGeom>
          <a:ln w="9826" cap="flat">
            <a:solidFill>
              <a:srgbClr val="B2DDC9"/>
            </a:solidFill>
            <a:custDash>
              <a:ds d="212595" sp="212595"/>
            </a:custDash>
            <a:miter/>
          </a:ln>
        </p:spPr>
        <p:txBody>
          <a:bodyPr rtlCol="0" anchor="ctr"/>
          <a:lstStyle/>
          <a:p>
            <a:endParaRPr lang="en-US" dirty="0"/>
          </a:p>
        </p:txBody>
      </p:sp>
      <p:sp>
        <p:nvSpPr>
          <p:cNvPr id="217" name="Graphic 4">
            <a:extLst>
              <a:ext uri="{FF2B5EF4-FFF2-40B4-BE49-F238E27FC236}">
                <a16:creationId xmlns:a16="http://schemas.microsoft.com/office/drawing/2014/main" id="{79ED32D6-3C8E-7DDC-C376-E809B8A6057D}"/>
              </a:ext>
            </a:extLst>
          </p:cNvPr>
          <p:cNvSpPr/>
          <p:nvPr/>
        </p:nvSpPr>
        <p:spPr>
          <a:xfrm>
            <a:off x="-4947510" y="3136029"/>
            <a:ext cx="45719" cy="45719"/>
          </a:xfrm>
          <a:custGeom>
            <a:avLst/>
            <a:gdLst>
              <a:gd name="connsiteX0" fmla="*/ 310966 w 310966"/>
              <a:gd name="connsiteY0" fmla="*/ 155435 h 310869"/>
              <a:gd name="connsiteX1" fmla="*/ 155483 w 310966"/>
              <a:gd name="connsiteY1" fmla="*/ 310870 h 310869"/>
              <a:gd name="connsiteX2" fmla="*/ 0 w 310966"/>
              <a:gd name="connsiteY2" fmla="*/ 155435 h 310869"/>
              <a:gd name="connsiteX3" fmla="*/ 155483 w 310966"/>
              <a:gd name="connsiteY3" fmla="*/ 0 h 310869"/>
              <a:gd name="connsiteX4" fmla="*/ 310966 w 310966"/>
              <a:gd name="connsiteY4" fmla="*/ 155435 h 31086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10966" h="310869">
                <a:moveTo>
                  <a:pt x="310966" y="155435"/>
                </a:moveTo>
                <a:cubicBezTo>
                  <a:pt x="310966" y="241279"/>
                  <a:pt x="241354" y="310870"/>
                  <a:pt x="155483" y="310870"/>
                </a:cubicBezTo>
                <a:cubicBezTo>
                  <a:pt x="69612" y="310870"/>
                  <a:pt x="0" y="241279"/>
                  <a:pt x="0" y="155435"/>
                </a:cubicBezTo>
                <a:cubicBezTo>
                  <a:pt x="0" y="69590"/>
                  <a:pt x="69612" y="0"/>
                  <a:pt x="155483" y="0"/>
                </a:cubicBezTo>
                <a:cubicBezTo>
                  <a:pt x="241354" y="0"/>
                  <a:pt x="310966" y="69590"/>
                  <a:pt x="310966" y="155435"/>
                </a:cubicBezTo>
                <a:close/>
              </a:path>
            </a:pathLst>
          </a:custGeom>
          <a:solidFill>
            <a:srgbClr val="B2DDC9"/>
          </a:solidFill>
          <a:ln w="9820" cap="flat">
            <a:noFill/>
            <a:prstDash val="solid"/>
            <a:miter/>
          </a:ln>
        </p:spPr>
        <p:txBody>
          <a:bodyPr rtlCol="0" anchor="ctr"/>
          <a:lstStyle/>
          <a:p>
            <a:endParaRPr lang="en-US" dirty="0"/>
          </a:p>
        </p:txBody>
      </p:sp>
      <p:sp>
        <p:nvSpPr>
          <p:cNvPr id="218" name="Graphic 4">
            <a:extLst>
              <a:ext uri="{FF2B5EF4-FFF2-40B4-BE49-F238E27FC236}">
                <a16:creationId xmlns:a16="http://schemas.microsoft.com/office/drawing/2014/main" id="{58E34317-4BDE-A971-8D54-04BBA329A1A2}"/>
              </a:ext>
            </a:extLst>
          </p:cNvPr>
          <p:cNvSpPr txBox="1"/>
          <p:nvPr/>
        </p:nvSpPr>
        <p:spPr>
          <a:xfrm>
            <a:off x="538464" y="3339713"/>
            <a:ext cx="891591" cy="235321"/>
          </a:xfrm>
          <a:prstGeom prst="rect">
            <a:avLst/>
          </a:prstGeom>
          <a:noFill/>
        </p:spPr>
        <p:txBody>
          <a:bodyPr wrap="none" rtlCol="0">
            <a:spAutoFit/>
          </a:bodyPr>
          <a:lstStyle/>
          <a:p>
            <a:pPr algn="l"/>
            <a:r>
              <a:rPr lang="en-US" sz="929" dirty="0">
                <a:solidFill>
                  <a:srgbClr val="FFFFFF"/>
                </a:solidFill>
                <a:latin typeface="OpenSans-Bold"/>
                <a:ea typeface="OpenSans-Bold"/>
                <a:cs typeface="OpenSans-Bold"/>
                <a:sym typeface="OpenSans-Bold"/>
                <a:rtl val="0"/>
              </a:rPr>
              <a:t>Email Address</a:t>
            </a:r>
            <a:r>
              <a:rPr lang="en-US" sz="929" spc="0" baseline="0" dirty="0">
                <a:solidFill>
                  <a:srgbClr val="FFFFFF"/>
                </a:solidFill>
                <a:latin typeface="OpenSans-Bold"/>
                <a:ea typeface="OpenSans-Bold"/>
                <a:cs typeface="OpenSans-Bold"/>
                <a:sym typeface="OpenSans-Bold"/>
                <a:rtl val="0"/>
              </a:rPr>
              <a:t> </a:t>
            </a:r>
          </a:p>
        </p:txBody>
      </p:sp>
      <p:sp>
        <p:nvSpPr>
          <p:cNvPr id="219" name="Graphic 4">
            <a:extLst>
              <a:ext uri="{FF2B5EF4-FFF2-40B4-BE49-F238E27FC236}">
                <a16:creationId xmlns:a16="http://schemas.microsoft.com/office/drawing/2014/main" id="{EC1C25BA-4E0E-A87E-81E7-301A2F125840}"/>
              </a:ext>
            </a:extLst>
          </p:cNvPr>
          <p:cNvSpPr txBox="1"/>
          <p:nvPr/>
        </p:nvSpPr>
        <p:spPr>
          <a:xfrm>
            <a:off x="545509" y="3527508"/>
            <a:ext cx="1763624" cy="207749"/>
          </a:xfrm>
          <a:prstGeom prst="rect">
            <a:avLst/>
          </a:prstGeom>
          <a:noFill/>
        </p:spPr>
        <p:txBody>
          <a:bodyPr wrap="none" rtlCol="0">
            <a:spAutoFit/>
          </a:bodyPr>
          <a:lstStyle/>
          <a:p>
            <a:pPr>
              <a:lnSpc>
                <a:spcPts val="915"/>
              </a:lnSpc>
            </a:pPr>
            <a:r>
              <a:rPr lang="en-US" sz="900" dirty="0">
                <a:solidFill>
                  <a:srgbClr val="FFFFFF"/>
                </a:solidFill>
                <a:latin typeface="OpenSans"/>
                <a:ea typeface="OpenSans"/>
                <a:cs typeface="OpenSans"/>
                <a:sym typeface="OpenSans"/>
                <a:rtl val="0"/>
              </a:rPr>
              <a:t>nefeli.paparisteidi@epitech.eu </a:t>
            </a:r>
            <a:endParaRPr lang="en-US" sz="900" spc="0" baseline="0" dirty="0">
              <a:solidFill>
                <a:srgbClr val="FFFFFF"/>
              </a:solidFill>
              <a:latin typeface="OpenSans"/>
              <a:ea typeface="OpenSans"/>
              <a:cs typeface="OpenSans"/>
              <a:sym typeface="OpenSans"/>
              <a:rtl val="0"/>
            </a:endParaRPr>
          </a:p>
        </p:txBody>
      </p:sp>
      <p:grpSp>
        <p:nvGrpSpPr>
          <p:cNvPr id="19" name="Group 18">
            <a:extLst>
              <a:ext uri="{FF2B5EF4-FFF2-40B4-BE49-F238E27FC236}">
                <a16:creationId xmlns:a16="http://schemas.microsoft.com/office/drawing/2014/main" id="{772E4302-BD25-F10D-DB1A-41EBD8434EF1}"/>
              </a:ext>
            </a:extLst>
          </p:cNvPr>
          <p:cNvGrpSpPr/>
          <p:nvPr/>
        </p:nvGrpSpPr>
        <p:grpSpPr>
          <a:xfrm>
            <a:off x="211298" y="3863178"/>
            <a:ext cx="310966" cy="310869"/>
            <a:chOff x="279030" y="3807054"/>
            <a:chExt cx="310966" cy="310869"/>
          </a:xfrm>
        </p:grpSpPr>
        <p:sp>
          <p:nvSpPr>
            <p:cNvPr id="268" name="Graphic 4">
              <a:extLst>
                <a:ext uri="{FF2B5EF4-FFF2-40B4-BE49-F238E27FC236}">
                  <a16:creationId xmlns:a16="http://schemas.microsoft.com/office/drawing/2014/main" id="{E454605A-5677-E653-FFB5-4A032D7891A2}"/>
                </a:ext>
              </a:extLst>
            </p:cNvPr>
            <p:cNvSpPr/>
            <p:nvPr/>
          </p:nvSpPr>
          <p:spPr>
            <a:xfrm>
              <a:off x="279030" y="3807054"/>
              <a:ext cx="310966" cy="310869"/>
            </a:xfrm>
            <a:custGeom>
              <a:avLst/>
              <a:gdLst>
                <a:gd name="connsiteX0" fmla="*/ 310966 w 310966"/>
                <a:gd name="connsiteY0" fmla="*/ 155435 h 310869"/>
                <a:gd name="connsiteX1" fmla="*/ 155483 w 310966"/>
                <a:gd name="connsiteY1" fmla="*/ 310870 h 310869"/>
                <a:gd name="connsiteX2" fmla="*/ 0 w 310966"/>
                <a:gd name="connsiteY2" fmla="*/ 155435 h 310869"/>
                <a:gd name="connsiteX3" fmla="*/ 155483 w 310966"/>
                <a:gd name="connsiteY3" fmla="*/ 0 h 310869"/>
                <a:gd name="connsiteX4" fmla="*/ 310966 w 310966"/>
                <a:gd name="connsiteY4" fmla="*/ 155435 h 31086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10966" h="310869">
                  <a:moveTo>
                    <a:pt x="310966" y="155435"/>
                  </a:moveTo>
                  <a:cubicBezTo>
                    <a:pt x="310966" y="241279"/>
                    <a:pt x="241354" y="310870"/>
                    <a:pt x="155483" y="310870"/>
                  </a:cubicBezTo>
                  <a:cubicBezTo>
                    <a:pt x="69612" y="310870"/>
                    <a:pt x="0" y="241279"/>
                    <a:pt x="0" y="155435"/>
                  </a:cubicBezTo>
                  <a:cubicBezTo>
                    <a:pt x="0" y="69591"/>
                    <a:pt x="69612" y="0"/>
                    <a:pt x="155483" y="0"/>
                  </a:cubicBezTo>
                  <a:cubicBezTo>
                    <a:pt x="241354" y="0"/>
                    <a:pt x="310966" y="69591"/>
                    <a:pt x="310966" y="155435"/>
                  </a:cubicBezTo>
                  <a:close/>
                </a:path>
              </a:pathLst>
            </a:custGeom>
            <a:solidFill>
              <a:srgbClr val="B2DDC9"/>
            </a:solidFill>
            <a:ln w="9820" cap="flat">
              <a:noFill/>
              <a:prstDash val="solid"/>
              <a:miter/>
            </a:ln>
          </p:spPr>
          <p:txBody>
            <a:bodyPr rtlCol="0" anchor="ctr"/>
            <a:lstStyle/>
            <a:p>
              <a:endParaRPr lang="en-US" dirty="0"/>
            </a:p>
          </p:txBody>
        </p:sp>
        <p:pic>
          <p:nvPicPr>
            <p:cNvPr id="11" name="Picture 10" descr="Icon&#10;&#10;Description automatically generated">
              <a:extLst>
                <a:ext uri="{FF2B5EF4-FFF2-40B4-BE49-F238E27FC236}">
                  <a16:creationId xmlns:a16="http://schemas.microsoft.com/office/drawing/2014/main" id="{0E59C6EF-D016-D616-26ED-BFDDC6B67B30}"/>
                </a:ext>
              </a:extLst>
            </p:cNvPr>
            <p:cNvPicPr>
              <a:picLocks noChangeAspect="1"/>
            </p:cNvPicPr>
            <p:nvPr/>
          </p:nvPicPr>
          <p:blipFill>
            <a:blip r:embed="rId9"/>
            <a:stretch>
              <a:fillRect/>
            </a:stretch>
          </p:blipFill>
          <p:spPr>
            <a:xfrm>
              <a:off x="335434" y="3881951"/>
              <a:ext cx="191195" cy="160714"/>
            </a:xfrm>
            <a:prstGeom prst="rect">
              <a:avLst/>
            </a:prstGeom>
          </p:spPr>
        </p:pic>
      </p:grpSp>
      <p:sp>
        <p:nvSpPr>
          <p:cNvPr id="3" name="Graphic 4">
            <a:extLst>
              <a:ext uri="{FF2B5EF4-FFF2-40B4-BE49-F238E27FC236}">
                <a16:creationId xmlns:a16="http://schemas.microsoft.com/office/drawing/2014/main" id="{4AA1EA02-1D85-A3A2-5A35-B4C47402FB96}"/>
              </a:ext>
            </a:extLst>
          </p:cNvPr>
          <p:cNvSpPr txBox="1"/>
          <p:nvPr/>
        </p:nvSpPr>
        <p:spPr>
          <a:xfrm>
            <a:off x="5297548" y="300646"/>
            <a:ext cx="4860865" cy="523220"/>
          </a:xfrm>
          <a:prstGeom prst="rect">
            <a:avLst/>
          </a:prstGeom>
          <a:noFill/>
        </p:spPr>
        <p:txBody>
          <a:bodyPr wrap="square" rtlCol="0">
            <a:spAutoFit/>
          </a:bodyPr>
          <a:lstStyle/>
          <a:p>
            <a:r>
              <a:rPr lang="en-US" sz="1400" b="1" i="1" dirty="0">
                <a:solidFill>
                  <a:srgbClr val="06213E"/>
                </a:solidFill>
                <a:latin typeface="OpenSans-Bold"/>
                <a:ea typeface="OpenSans-Bold"/>
                <a:cs typeface="OpenSans-Bold"/>
                <a:sym typeface="OpenSans-Bold"/>
                <a:rtl val="0"/>
              </a:rPr>
              <a:t>Active Learning Practices and Blended Learning in Higher Education: the example of EPITECH</a:t>
            </a:r>
            <a:endParaRPr lang="en-US" sz="1400" b="1" i="1" spc="0" baseline="0" dirty="0">
              <a:solidFill>
                <a:srgbClr val="06213E"/>
              </a:solidFill>
              <a:latin typeface="OpenSans-Bold"/>
              <a:ea typeface="OpenSans-Bold"/>
              <a:cs typeface="OpenSans-Bold"/>
              <a:sym typeface="OpenSans-Bold"/>
              <a:rtl val="0"/>
            </a:endParaRPr>
          </a:p>
        </p:txBody>
      </p:sp>
      <p:grpSp>
        <p:nvGrpSpPr>
          <p:cNvPr id="15" name="Group 14">
            <a:extLst>
              <a:ext uri="{FF2B5EF4-FFF2-40B4-BE49-F238E27FC236}">
                <a16:creationId xmlns:a16="http://schemas.microsoft.com/office/drawing/2014/main" id="{62AEFEFC-1A90-AC65-C4CB-A78503777ADF}"/>
              </a:ext>
            </a:extLst>
          </p:cNvPr>
          <p:cNvGrpSpPr/>
          <p:nvPr/>
        </p:nvGrpSpPr>
        <p:grpSpPr>
          <a:xfrm>
            <a:off x="201430" y="3400820"/>
            <a:ext cx="310966" cy="310869"/>
            <a:chOff x="269162" y="3400820"/>
            <a:chExt cx="310966" cy="310869"/>
          </a:xfrm>
        </p:grpSpPr>
        <p:sp>
          <p:nvSpPr>
            <p:cNvPr id="560" name="Graphic 4">
              <a:extLst>
                <a:ext uri="{FF2B5EF4-FFF2-40B4-BE49-F238E27FC236}">
                  <a16:creationId xmlns:a16="http://schemas.microsoft.com/office/drawing/2014/main" id="{2CA07C1B-7D4E-1A4B-B215-96E46FCE2544}"/>
                </a:ext>
              </a:extLst>
            </p:cNvPr>
            <p:cNvSpPr/>
            <p:nvPr/>
          </p:nvSpPr>
          <p:spPr>
            <a:xfrm>
              <a:off x="269162" y="3400820"/>
              <a:ext cx="310966" cy="310869"/>
            </a:xfrm>
            <a:custGeom>
              <a:avLst/>
              <a:gdLst>
                <a:gd name="connsiteX0" fmla="*/ 310966 w 310966"/>
                <a:gd name="connsiteY0" fmla="*/ 155435 h 310869"/>
                <a:gd name="connsiteX1" fmla="*/ 155483 w 310966"/>
                <a:gd name="connsiteY1" fmla="*/ 310870 h 310869"/>
                <a:gd name="connsiteX2" fmla="*/ 0 w 310966"/>
                <a:gd name="connsiteY2" fmla="*/ 155435 h 310869"/>
                <a:gd name="connsiteX3" fmla="*/ 155483 w 310966"/>
                <a:gd name="connsiteY3" fmla="*/ 0 h 310869"/>
                <a:gd name="connsiteX4" fmla="*/ 310966 w 310966"/>
                <a:gd name="connsiteY4" fmla="*/ 155435 h 31086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10966" h="310869">
                  <a:moveTo>
                    <a:pt x="310966" y="155435"/>
                  </a:moveTo>
                  <a:cubicBezTo>
                    <a:pt x="310966" y="241279"/>
                    <a:pt x="241354" y="310870"/>
                    <a:pt x="155483" y="310870"/>
                  </a:cubicBezTo>
                  <a:cubicBezTo>
                    <a:pt x="69612" y="310870"/>
                    <a:pt x="0" y="241279"/>
                    <a:pt x="0" y="155435"/>
                  </a:cubicBezTo>
                  <a:cubicBezTo>
                    <a:pt x="0" y="69590"/>
                    <a:pt x="69612" y="0"/>
                    <a:pt x="155483" y="0"/>
                  </a:cubicBezTo>
                  <a:cubicBezTo>
                    <a:pt x="241354" y="0"/>
                    <a:pt x="310966" y="69590"/>
                    <a:pt x="310966" y="155435"/>
                  </a:cubicBezTo>
                  <a:close/>
                </a:path>
              </a:pathLst>
            </a:custGeom>
            <a:solidFill>
              <a:srgbClr val="B2DDC9"/>
            </a:solidFill>
            <a:ln w="9820" cap="flat">
              <a:noFill/>
              <a:prstDash val="solid"/>
              <a:miter/>
            </a:ln>
          </p:spPr>
          <p:txBody>
            <a:bodyPr rtlCol="0" anchor="ctr"/>
            <a:lstStyle/>
            <a:p>
              <a:endParaRPr lang="en-US" dirty="0"/>
            </a:p>
          </p:txBody>
        </p:sp>
        <p:pic>
          <p:nvPicPr>
            <p:cNvPr id="12" name="Graphic 11" descr="Envelope with solid fill">
              <a:extLst>
                <a:ext uri="{FF2B5EF4-FFF2-40B4-BE49-F238E27FC236}">
                  <a16:creationId xmlns:a16="http://schemas.microsoft.com/office/drawing/2014/main" id="{E6F11EFB-317B-E143-3243-A80F47560828}"/>
                </a:ext>
              </a:extLst>
            </p:cNvPr>
            <p:cNvPicPr>
              <a:picLocks noChangeAspect="1"/>
            </p:cNvPicPr>
            <p:nvPr/>
          </p:nvPicPr>
          <p:blipFill>
            <a:blip r:embed="rId10">
              <a:extLst>
                <a:ext uri="{96DAC541-7B7A-43D3-8B79-37D633B846F1}">
                  <asvg:svgBlip xmlns:asvg="http://schemas.microsoft.com/office/drawing/2016/SVG/main" r:embed="rId11"/>
                </a:ext>
              </a:extLst>
            </a:blip>
            <a:stretch>
              <a:fillRect/>
            </a:stretch>
          </p:blipFill>
          <p:spPr>
            <a:xfrm>
              <a:off x="310591" y="3442200"/>
              <a:ext cx="228108" cy="228108"/>
            </a:xfrm>
            <a:prstGeom prst="rect">
              <a:avLst/>
            </a:prstGeom>
          </p:spPr>
        </p:pic>
      </p:grpSp>
    </p:spTree>
    <p:extLst>
      <p:ext uri="{BB962C8B-B14F-4D97-AF65-F5344CB8AC3E}">
        <p14:creationId xmlns:p14="http://schemas.microsoft.com/office/powerpoint/2010/main" val="193625346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2" name="Rectangle 271">
            <a:extLst>
              <a:ext uri="{FF2B5EF4-FFF2-40B4-BE49-F238E27FC236}">
                <a16:creationId xmlns:a16="http://schemas.microsoft.com/office/drawing/2014/main" id="{C44A0DDD-60B2-9E59-4324-730EB8EE319B}"/>
              </a:ext>
            </a:extLst>
          </p:cNvPr>
          <p:cNvSpPr/>
          <p:nvPr/>
        </p:nvSpPr>
        <p:spPr>
          <a:xfrm>
            <a:off x="0" y="3120622"/>
            <a:ext cx="4781602" cy="2731331"/>
          </a:xfrm>
          <a:prstGeom prst="rect">
            <a:avLst/>
          </a:prstGeom>
          <a:solidFill>
            <a:srgbClr val="06213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TextBox 2">
            <a:extLst>
              <a:ext uri="{FF2B5EF4-FFF2-40B4-BE49-F238E27FC236}">
                <a16:creationId xmlns:a16="http://schemas.microsoft.com/office/drawing/2014/main" id="{8B979184-EED3-6386-77A0-A414A6A324AE}"/>
              </a:ext>
            </a:extLst>
          </p:cNvPr>
          <p:cNvSpPr txBox="1"/>
          <p:nvPr/>
        </p:nvSpPr>
        <p:spPr>
          <a:xfrm>
            <a:off x="245952" y="3805957"/>
            <a:ext cx="4370272" cy="1492716"/>
          </a:xfrm>
          <a:prstGeom prst="rect">
            <a:avLst/>
          </a:prstGeom>
          <a:noFill/>
        </p:spPr>
        <p:txBody>
          <a:bodyPr wrap="square" rtlCol="0">
            <a:spAutoFit/>
          </a:bodyPr>
          <a:lstStyle/>
          <a:p>
            <a:pPr algn="ctr"/>
            <a:r>
              <a:rPr lang="en-US" sz="1300" i="1" dirty="0">
                <a:solidFill>
                  <a:schemeClr val="bg1"/>
                </a:solidFill>
                <a:latin typeface="Open Sans" panose="020B0606030504020204" pitchFamily="34" charset="0"/>
                <a:ea typeface="Open Sans" panose="020B0606030504020204" pitchFamily="34" charset="0"/>
                <a:cs typeface="Open Sans" panose="020B0606030504020204" pitchFamily="34" charset="0"/>
              </a:rPr>
              <a:t>Valorisation of my research offers a number of methods/approaches for the successful digitalization of education. Primarily my goal is to influence the education sector and persuade professors at HEIs to use active learning and blended learning methods through mainstream education or institutions that have political influence, such as the OECD, UNESCO, and similar. </a:t>
            </a:r>
            <a:endParaRPr lang="en-IE" sz="1300" b="1" i="1" dirty="0">
              <a:solidFill>
                <a:schemeClr val="bg1"/>
              </a:solidFill>
              <a:latin typeface="Open Sans" panose="020B0606030504020204" pitchFamily="34" charset="0"/>
              <a:ea typeface="Open Sans" panose="020B0606030504020204" pitchFamily="34" charset="0"/>
              <a:cs typeface="Open Sans" panose="020B0606030504020204" pitchFamily="34" charset="0"/>
            </a:endParaRPr>
          </a:p>
        </p:txBody>
      </p:sp>
      <p:sp>
        <p:nvSpPr>
          <p:cNvPr id="329" name="Graphic 4">
            <a:extLst>
              <a:ext uri="{FF2B5EF4-FFF2-40B4-BE49-F238E27FC236}">
                <a16:creationId xmlns:a16="http://schemas.microsoft.com/office/drawing/2014/main" id="{79689492-3A98-0A43-90DD-AA7EEA761188}"/>
              </a:ext>
            </a:extLst>
          </p:cNvPr>
          <p:cNvSpPr/>
          <p:nvPr/>
        </p:nvSpPr>
        <p:spPr>
          <a:xfrm>
            <a:off x="4780542" y="368546"/>
            <a:ext cx="46779" cy="5483408"/>
          </a:xfrm>
          <a:custGeom>
            <a:avLst/>
            <a:gdLst>
              <a:gd name="connsiteX0" fmla="*/ 0 w 9828"/>
              <a:gd name="connsiteY0" fmla="*/ 3890883 h 3890883"/>
              <a:gd name="connsiteX1" fmla="*/ 0 w 9828"/>
              <a:gd name="connsiteY1" fmla="*/ 0 h 3890883"/>
            </a:gdLst>
            <a:ahLst/>
            <a:cxnLst>
              <a:cxn ang="0">
                <a:pos x="connsiteX0" y="connsiteY0"/>
              </a:cxn>
              <a:cxn ang="0">
                <a:pos x="connsiteX1" y="connsiteY1"/>
              </a:cxn>
            </a:cxnLst>
            <a:rect l="l" t="t" r="r" b="b"/>
            <a:pathLst>
              <a:path w="9828" h="3890883">
                <a:moveTo>
                  <a:pt x="0" y="3890883"/>
                </a:moveTo>
                <a:lnTo>
                  <a:pt x="0" y="0"/>
                </a:lnTo>
              </a:path>
            </a:pathLst>
          </a:custGeom>
          <a:ln w="6959" cap="flat">
            <a:solidFill>
              <a:srgbClr val="000000"/>
            </a:solidFill>
            <a:custDash>
              <a:ds d="212595" sp="212595"/>
            </a:custDash>
            <a:miter/>
          </a:ln>
        </p:spPr>
        <p:txBody>
          <a:bodyPr rtlCol="0" anchor="ctr"/>
          <a:lstStyle/>
          <a:p>
            <a:endParaRPr lang="en-US" dirty="0"/>
          </a:p>
        </p:txBody>
      </p:sp>
      <p:sp>
        <p:nvSpPr>
          <p:cNvPr id="380" name="Graphic 4">
            <a:extLst>
              <a:ext uri="{FF2B5EF4-FFF2-40B4-BE49-F238E27FC236}">
                <a16:creationId xmlns:a16="http://schemas.microsoft.com/office/drawing/2014/main" id="{86ED6473-D951-0C4B-85E5-11A159A757B5}"/>
              </a:ext>
            </a:extLst>
          </p:cNvPr>
          <p:cNvSpPr/>
          <p:nvPr/>
        </p:nvSpPr>
        <p:spPr>
          <a:xfrm>
            <a:off x="7229684" y="1646452"/>
            <a:ext cx="2308168" cy="461293"/>
          </a:xfrm>
          <a:custGeom>
            <a:avLst/>
            <a:gdLst>
              <a:gd name="connsiteX0" fmla="*/ 0 w 2308168"/>
              <a:gd name="connsiteY0" fmla="*/ 0 h 461293"/>
              <a:gd name="connsiteX1" fmla="*/ 2308168 w 2308168"/>
              <a:gd name="connsiteY1" fmla="*/ 0 h 461293"/>
              <a:gd name="connsiteX2" fmla="*/ 2308168 w 2308168"/>
              <a:gd name="connsiteY2" fmla="*/ 461294 h 461293"/>
              <a:gd name="connsiteX3" fmla="*/ 0 w 2308168"/>
              <a:gd name="connsiteY3" fmla="*/ 461294 h 461293"/>
            </a:gdLst>
            <a:ahLst/>
            <a:cxnLst>
              <a:cxn ang="0">
                <a:pos x="connsiteX0" y="connsiteY0"/>
              </a:cxn>
              <a:cxn ang="0">
                <a:pos x="connsiteX1" y="connsiteY1"/>
              </a:cxn>
              <a:cxn ang="0">
                <a:pos x="connsiteX2" y="connsiteY2"/>
              </a:cxn>
              <a:cxn ang="0">
                <a:pos x="connsiteX3" y="connsiteY3"/>
              </a:cxn>
            </a:cxnLst>
            <a:rect l="l" t="t" r="r" b="b"/>
            <a:pathLst>
              <a:path w="2308168" h="461293">
                <a:moveTo>
                  <a:pt x="0" y="0"/>
                </a:moveTo>
                <a:lnTo>
                  <a:pt x="2308168" y="0"/>
                </a:lnTo>
                <a:lnTo>
                  <a:pt x="2308168" y="461294"/>
                </a:lnTo>
                <a:lnTo>
                  <a:pt x="0" y="461294"/>
                </a:lnTo>
                <a:close/>
              </a:path>
            </a:pathLst>
          </a:custGeom>
          <a:noFill/>
          <a:ln w="9820" cap="flat">
            <a:noFill/>
            <a:prstDash val="solid"/>
            <a:miter/>
          </a:ln>
        </p:spPr>
        <p:txBody>
          <a:bodyPr rtlCol="0" anchor="ctr"/>
          <a:lstStyle/>
          <a:p>
            <a:endParaRPr lang="en-US" dirty="0"/>
          </a:p>
        </p:txBody>
      </p:sp>
      <p:sp>
        <p:nvSpPr>
          <p:cNvPr id="408" name="Graphic 4">
            <a:extLst>
              <a:ext uri="{FF2B5EF4-FFF2-40B4-BE49-F238E27FC236}">
                <a16:creationId xmlns:a16="http://schemas.microsoft.com/office/drawing/2014/main" id="{DF170257-2C1C-6045-87B0-01AB5AF4AE1C}"/>
              </a:ext>
            </a:extLst>
          </p:cNvPr>
          <p:cNvSpPr/>
          <p:nvPr/>
        </p:nvSpPr>
        <p:spPr>
          <a:xfrm>
            <a:off x="3975140" y="3718549"/>
            <a:ext cx="2324483" cy="144528"/>
          </a:xfrm>
          <a:custGeom>
            <a:avLst/>
            <a:gdLst>
              <a:gd name="connsiteX0" fmla="*/ 0 w 2324483"/>
              <a:gd name="connsiteY0" fmla="*/ 0 h 144528"/>
              <a:gd name="connsiteX1" fmla="*/ 2324483 w 2324483"/>
              <a:gd name="connsiteY1" fmla="*/ 0 h 144528"/>
              <a:gd name="connsiteX2" fmla="*/ 2324483 w 2324483"/>
              <a:gd name="connsiteY2" fmla="*/ 144529 h 144528"/>
              <a:gd name="connsiteX3" fmla="*/ 0 w 2324483"/>
              <a:gd name="connsiteY3" fmla="*/ 144529 h 144528"/>
            </a:gdLst>
            <a:ahLst/>
            <a:cxnLst>
              <a:cxn ang="0">
                <a:pos x="connsiteX0" y="connsiteY0"/>
              </a:cxn>
              <a:cxn ang="0">
                <a:pos x="connsiteX1" y="connsiteY1"/>
              </a:cxn>
              <a:cxn ang="0">
                <a:pos x="connsiteX2" y="connsiteY2"/>
              </a:cxn>
              <a:cxn ang="0">
                <a:pos x="connsiteX3" y="connsiteY3"/>
              </a:cxn>
            </a:cxnLst>
            <a:rect l="l" t="t" r="r" b="b"/>
            <a:pathLst>
              <a:path w="2324483" h="144528">
                <a:moveTo>
                  <a:pt x="0" y="0"/>
                </a:moveTo>
                <a:lnTo>
                  <a:pt x="2324483" y="0"/>
                </a:lnTo>
                <a:lnTo>
                  <a:pt x="2324483" y="144529"/>
                </a:lnTo>
                <a:lnTo>
                  <a:pt x="0" y="144529"/>
                </a:lnTo>
                <a:close/>
              </a:path>
            </a:pathLst>
          </a:custGeom>
          <a:noFill/>
          <a:ln w="9820" cap="flat">
            <a:noFill/>
            <a:prstDash val="solid"/>
            <a:miter/>
          </a:ln>
        </p:spPr>
        <p:txBody>
          <a:bodyPr rtlCol="0" anchor="ctr"/>
          <a:lstStyle/>
          <a:p>
            <a:endParaRPr lang="en-US" dirty="0"/>
          </a:p>
        </p:txBody>
      </p:sp>
      <p:sp>
        <p:nvSpPr>
          <p:cNvPr id="403" name="Graphic 4">
            <a:extLst>
              <a:ext uri="{FF2B5EF4-FFF2-40B4-BE49-F238E27FC236}">
                <a16:creationId xmlns:a16="http://schemas.microsoft.com/office/drawing/2014/main" id="{607869DC-7F1B-654B-8610-480530A6BB2F}"/>
              </a:ext>
            </a:extLst>
          </p:cNvPr>
          <p:cNvSpPr txBox="1"/>
          <p:nvPr/>
        </p:nvSpPr>
        <p:spPr>
          <a:xfrm>
            <a:off x="7261332" y="3188141"/>
            <a:ext cx="212364" cy="238818"/>
          </a:xfrm>
          <a:prstGeom prst="rect">
            <a:avLst/>
          </a:prstGeom>
          <a:noFill/>
        </p:spPr>
        <p:txBody>
          <a:bodyPr wrap="none" rtlCol="0">
            <a:spAutoFit/>
          </a:bodyPr>
          <a:lstStyle/>
          <a:p>
            <a:pPr algn="l"/>
            <a:r>
              <a:rPr lang="en-US" sz="851" spc="1083" baseline="0" dirty="0">
                <a:solidFill>
                  <a:srgbClr val="000000"/>
                </a:solidFill>
                <a:latin typeface="OpenSans"/>
                <a:ea typeface="OpenSans"/>
                <a:cs typeface="OpenSans"/>
                <a:sym typeface="OpenSans"/>
                <a:rtl val="0"/>
              </a:rPr>
              <a:t> </a:t>
            </a:r>
          </a:p>
        </p:txBody>
      </p:sp>
      <p:sp>
        <p:nvSpPr>
          <p:cNvPr id="2" name="Graphic 4">
            <a:extLst>
              <a:ext uri="{FF2B5EF4-FFF2-40B4-BE49-F238E27FC236}">
                <a16:creationId xmlns:a16="http://schemas.microsoft.com/office/drawing/2014/main" id="{F418B768-689A-E4CC-401D-AB35EE9430CF}"/>
              </a:ext>
            </a:extLst>
          </p:cNvPr>
          <p:cNvSpPr/>
          <p:nvPr/>
        </p:nvSpPr>
        <p:spPr>
          <a:xfrm flipV="1">
            <a:off x="1" y="5573262"/>
            <a:ext cx="10144206" cy="278691"/>
          </a:xfrm>
          <a:custGeom>
            <a:avLst/>
            <a:gdLst>
              <a:gd name="connsiteX0" fmla="*/ 3812188 w 3812188"/>
              <a:gd name="connsiteY0" fmla="*/ 0 h 9825"/>
              <a:gd name="connsiteX1" fmla="*/ 0 w 3812188"/>
              <a:gd name="connsiteY1" fmla="*/ 0 h 9825"/>
            </a:gdLst>
            <a:ahLst/>
            <a:cxnLst>
              <a:cxn ang="0">
                <a:pos x="connsiteX0" y="connsiteY0"/>
              </a:cxn>
              <a:cxn ang="0">
                <a:pos x="connsiteX1" y="connsiteY1"/>
              </a:cxn>
            </a:cxnLst>
            <a:rect l="l" t="t" r="r" b="b"/>
            <a:pathLst>
              <a:path w="3812188" h="9825">
                <a:moveTo>
                  <a:pt x="3812188" y="0"/>
                </a:moveTo>
                <a:lnTo>
                  <a:pt x="0" y="0"/>
                </a:lnTo>
              </a:path>
            </a:pathLst>
          </a:custGeom>
          <a:ln w="6959" cap="flat">
            <a:solidFill>
              <a:srgbClr val="000000"/>
            </a:solidFill>
            <a:custDash>
              <a:ds d="212595" sp="212595"/>
            </a:custDash>
            <a:miter/>
          </a:ln>
        </p:spPr>
        <p:txBody>
          <a:bodyPr rtlCol="0" anchor="ctr"/>
          <a:lstStyle/>
          <a:p>
            <a:endParaRPr lang="en-US" dirty="0"/>
          </a:p>
        </p:txBody>
      </p:sp>
      <p:grpSp>
        <p:nvGrpSpPr>
          <p:cNvPr id="5" name="Graphic 4">
            <a:extLst>
              <a:ext uri="{FF2B5EF4-FFF2-40B4-BE49-F238E27FC236}">
                <a16:creationId xmlns:a16="http://schemas.microsoft.com/office/drawing/2014/main" id="{C94848B1-DAD3-CFA6-5CF0-8ED760A71A85}"/>
              </a:ext>
            </a:extLst>
          </p:cNvPr>
          <p:cNvGrpSpPr/>
          <p:nvPr/>
        </p:nvGrpSpPr>
        <p:grpSpPr>
          <a:xfrm>
            <a:off x="8239051" y="6538941"/>
            <a:ext cx="1529779" cy="267442"/>
            <a:chOff x="8198828" y="6381771"/>
            <a:chExt cx="1529779" cy="267442"/>
          </a:xfrm>
        </p:grpSpPr>
        <p:grpSp>
          <p:nvGrpSpPr>
            <p:cNvPr id="6" name="Graphic 4">
              <a:extLst>
                <a:ext uri="{FF2B5EF4-FFF2-40B4-BE49-F238E27FC236}">
                  <a16:creationId xmlns:a16="http://schemas.microsoft.com/office/drawing/2014/main" id="{E3CE51DC-DBC2-6332-8F88-8BBBB36A4E2F}"/>
                </a:ext>
              </a:extLst>
            </p:cNvPr>
            <p:cNvGrpSpPr/>
            <p:nvPr/>
          </p:nvGrpSpPr>
          <p:grpSpPr>
            <a:xfrm>
              <a:off x="9082891" y="6383049"/>
              <a:ext cx="645716" cy="140696"/>
              <a:chOff x="9082891" y="6383049"/>
              <a:chExt cx="645716" cy="140696"/>
            </a:xfrm>
          </p:grpSpPr>
          <p:sp>
            <p:nvSpPr>
              <p:cNvPr id="566" name="Freeform 565">
                <a:extLst>
                  <a:ext uri="{FF2B5EF4-FFF2-40B4-BE49-F238E27FC236}">
                    <a16:creationId xmlns:a16="http://schemas.microsoft.com/office/drawing/2014/main" id="{DA09DED3-0F1C-3488-FE59-FD52B73918D1}"/>
                  </a:ext>
                </a:extLst>
              </p:cNvPr>
              <p:cNvSpPr/>
              <p:nvPr/>
            </p:nvSpPr>
            <p:spPr>
              <a:xfrm>
                <a:off x="9082891" y="6383049"/>
                <a:ext cx="207474" cy="139812"/>
              </a:xfrm>
              <a:custGeom>
                <a:avLst/>
                <a:gdLst>
                  <a:gd name="connsiteX0" fmla="*/ 0 w 207474"/>
                  <a:gd name="connsiteY0" fmla="*/ 0 h 139812"/>
                  <a:gd name="connsiteX1" fmla="*/ 207474 w 207474"/>
                  <a:gd name="connsiteY1" fmla="*/ 0 h 139812"/>
                  <a:gd name="connsiteX2" fmla="*/ 207474 w 207474"/>
                  <a:gd name="connsiteY2" fmla="*/ 139812 h 139812"/>
                  <a:gd name="connsiteX3" fmla="*/ 0 w 207474"/>
                  <a:gd name="connsiteY3" fmla="*/ 139812 h 139812"/>
                </a:gdLst>
                <a:ahLst/>
                <a:cxnLst>
                  <a:cxn ang="0">
                    <a:pos x="connsiteX0" y="connsiteY0"/>
                  </a:cxn>
                  <a:cxn ang="0">
                    <a:pos x="connsiteX1" y="connsiteY1"/>
                  </a:cxn>
                  <a:cxn ang="0">
                    <a:pos x="connsiteX2" y="connsiteY2"/>
                  </a:cxn>
                  <a:cxn ang="0">
                    <a:pos x="connsiteX3" y="connsiteY3"/>
                  </a:cxn>
                </a:cxnLst>
                <a:rect l="l" t="t" r="r" b="b"/>
                <a:pathLst>
                  <a:path w="207474" h="139812">
                    <a:moveTo>
                      <a:pt x="0" y="0"/>
                    </a:moveTo>
                    <a:lnTo>
                      <a:pt x="207474" y="0"/>
                    </a:lnTo>
                    <a:lnTo>
                      <a:pt x="207474" y="139812"/>
                    </a:lnTo>
                    <a:lnTo>
                      <a:pt x="0" y="139812"/>
                    </a:lnTo>
                    <a:close/>
                  </a:path>
                </a:pathLst>
              </a:custGeom>
              <a:solidFill>
                <a:srgbClr val="23509E"/>
              </a:solidFill>
              <a:ln w="9820" cap="flat">
                <a:noFill/>
                <a:prstDash val="solid"/>
                <a:miter/>
              </a:ln>
            </p:spPr>
            <p:txBody>
              <a:bodyPr rtlCol="0" anchor="ctr"/>
              <a:lstStyle/>
              <a:p>
                <a:endParaRPr lang="en-US" dirty="0"/>
              </a:p>
            </p:txBody>
          </p:sp>
          <p:sp>
            <p:nvSpPr>
              <p:cNvPr id="567" name="Freeform 566">
                <a:extLst>
                  <a:ext uri="{FF2B5EF4-FFF2-40B4-BE49-F238E27FC236}">
                    <a16:creationId xmlns:a16="http://schemas.microsoft.com/office/drawing/2014/main" id="{52A262F8-9603-986A-948C-37FAC3ACBABA}"/>
                  </a:ext>
                </a:extLst>
              </p:cNvPr>
              <p:cNvSpPr/>
              <p:nvPr/>
            </p:nvSpPr>
            <p:spPr>
              <a:xfrm>
                <a:off x="9224516" y="6445930"/>
                <a:ext cx="14152" cy="12674"/>
              </a:xfrm>
              <a:custGeom>
                <a:avLst/>
                <a:gdLst>
                  <a:gd name="connsiteX0" fmla="*/ 14153 w 14152"/>
                  <a:gd name="connsiteY0" fmla="*/ 4716 h 12674"/>
                  <a:gd name="connsiteX1" fmla="*/ 11990 w 14152"/>
                  <a:gd name="connsiteY1" fmla="*/ 4716 h 12674"/>
                  <a:gd name="connsiteX2" fmla="*/ 8747 w 14152"/>
                  <a:gd name="connsiteY2" fmla="*/ 4618 h 12674"/>
                  <a:gd name="connsiteX3" fmla="*/ 7764 w 14152"/>
                  <a:gd name="connsiteY3" fmla="*/ 1768 h 12674"/>
                  <a:gd name="connsiteX4" fmla="*/ 7076 w 14152"/>
                  <a:gd name="connsiteY4" fmla="*/ 0 h 12674"/>
                  <a:gd name="connsiteX5" fmla="*/ 6388 w 14152"/>
                  <a:gd name="connsiteY5" fmla="*/ 1768 h 12674"/>
                  <a:gd name="connsiteX6" fmla="*/ 5307 w 14152"/>
                  <a:gd name="connsiteY6" fmla="*/ 4618 h 12674"/>
                  <a:gd name="connsiteX7" fmla="*/ 2162 w 14152"/>
                  <a:gd name="connsiteY7" fmla="*/ 4716 h 12674"/>
                  <a:gd name="connsiteX8" fmla="*/ 0 w 14152"/>
                  <a:gd name="connsiteY8" fmla="*/ 4716 h 12674"/>
                  <a:gd name="connsiteX9" fmla="*/ 1769 w 14152"/>
                  <a:gd name="connsiteY9" fmla="*/ 5993 h 12674"/>
                  <a:gd name="connsiteX10" fmla="*/ 4226 w 14152"/>
                  <a:gd name="connsiteY10" fmla="*/ 7860 h 12674"/>
                  <a:gd name="connsiteX11" fmla="*/ 3341 w 14152"/>
                  <a:gd name="connsiteY11" fmla="*/ 10710 h 12674"/>
                  <a:gd name="connsiteX12" fmla="*/ 2752 w 14152"/>
                  <a:gd name="connsiteY12" fmla="*/ 12674 h 12674"/>
                  <a:gd name="connsiteX13" fmla="*/ 4423 w 14152"/>
                  <a:gd name="connsiteY13" fmla="*/ 11495 h 12674"/>
                  <a:gd name="connsiteX14" fmla="*/ 7076 w 14152"/>
                  <a:gd name="connsiteY14" fmla="*/ 9727 h 12674"/>
                  <a:gd name="connsiteX15" fmla="*/ 9730 w 14152"/>
                  <a:gd name="connsiteY15" fmla="*/ 11495 h 12674"/>
                  <a:gd name="connsiteX16" fmla="*/ 11401 w 14152"/>
                  <a:gd name="connsiteY16" fmla="*/ 12674 h 12674"/>
                  <a:gd name="connsiteX17" fmla="*/ 9828 w 14152"/>
                  <a:gd name="connsiteY17" fmla="*/ 7860 h 12674"/>
                  <a:gd name="connsiteX18" fmla="*/ 14153 w 14152"/>
                  <a:gd name="connsiteY18" fmla="*/ 4716 h 1267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14152" h="12674">
                    <a:moveTo>
                      <a:pt x="14153" y="4716"/>
                    </a:moveTo>
                    <a:lnTo>
                      <a:pt x="11990" y="4716"/>
                    </a:lnTo>
                    <a:lnTo>
                      <a:pt x="8747" y="4618"/>
                    </a:lnTo>
                    <a:lnTo>
                      <a:pt x="7764" y="1768"/>
                    </a:lnTo>
                    <a:lnTo>
                      <a:pt x="7076" y="0"/>
                    </a:lnTo>
                    <a:lnTo>
                      <a:pt x="6388" y="1768"/>
                    </a:lnTo>
                    <a:lnTo>
                      <a:pt x="5307" y="4618"/>
                    </a:lnTo>
                    <a:lnTo>
                      <a:pt x="2162" y="4716"/>
                    </a:lnTo>
                    <a:lnTo>
                      <a:pt x="0" y="4716"/>
                    </a:lnTo>
                    <a:lnTo>
                      <a:pt x="1769" y="5993"/>
                    </a:lnTo>
                    <a:lnTo>
                      <a:pt x="4226" y="7860"/>
                    </a:lnTo>
                    <a:lnTo>
                      <a:pt x="3341" y="10710"/>
                    </a:lnTo>
                    <a:lnTo>
                      <a:pt x="2752" y="12674"/>
                    </a:lnTo>
                    <a:lnTo>
                      <a:pt x="4423" y="11495"/>
                    </a:lnTo>
                    <a:lnTo>
                      <a:pt x="7076" y="9727"/>
                    </a:lnTo>
                    <a:lnTo>
                      <a:pt x="9730" y="11495"/>
                    </a:lnTo>
                    <a:lnTo>
                      <a:pt x="11401" y="12674"/>
                    </a:lnTo>
                    <a:lnTo>
                      <a:pt x="9828" y="7860"/>
                    </a:lnTo>
                    <a:lnTo>
                      <a:pt x="14153" y="4716"/>
                    </a:lnTo>
                  </a:path>
                </a:pathLst>
              </a:custGeom>
              <a:solidFill>
                <a:srgbClr val="F8EB37"/>
              </a:solidFill>
              <a:ln w="9820" cap="flat">
                <a:noFill/>
                <a:prstDash val="solid"/>
                <a:miter/>
              </a:ln>
            </p:spPr>
            <p:txBody>
              <a:bodyPr rtlCol="0" anchor="ctr"/>
              <a:lstStyle/>
              <a:p>
                <a:endParaRPr lang="en-US" dirty="0"/>
              </a:p>
            </p:txBody>
          </p:sp>
          <p:sp>
            <p:nvSpPr>
              <p:cNvPr id="568" name="Freeform 567">
                <a:extLst>
                  <a:ext uri="{FF2B5EF4-FFF2-40B4-BE49-F238E27FC236}">
                    <a16:creationId xmlns:a16="http://schemas.microsoft.com/office/drawing/2014/main" id="{C2F57F8F-547B-9810-C61E-0C51B4A75ADD}"/>
                  </a:ext>
                </a:extLst>
              </p:cNvPr>
              <p:cNvSpPr/>
              <p:nvPr/>
            </p:nvSpPr>
            <p:spPr>
              <a:xfrm>
                <a:off x="9223140" y="6444554"/>
                <a:ext cx="17002" cy="15131"/>
              </a:xfrm>
              <a:custGeom>
                <a:avLst/>
                <a:gdLst>
                  <a:gd name="connsiteX0" fmla="*/ 13661 w 17002"/>
                  <a:gd name="connsiteY0" fmla="*/ 15131 h 15131"/>
                  <a:gd name="connsiteX1" fmla="*/ 8452 w 17002"/>
                  <a:gd name="connsiteY1" fmla="*/ 11692 h 15131"/>
                  <a:gd name="connsiteX2" fmla="*/ 3243 w 17002"/>
                  <a:gd name="connsiteY2" fmla="*/ 15131 h 15131"/>
                  <a:gd name="connsiteX3" fmla="*/ 5111 w 17002"/>
                  <a:gd name="connsiteY3" fmla="*/ 9432 h 15131"/>
                  <a:gd name="connsiteX4" fmla="*/ 0 w 17002"/>
                  <a:gd name="connsiteY4" fmla="*/ 5699 h 15131"/>
                  <a:gd name="connsiteX5" fmla="*/ 6389 w 17002"/>
                  <a:gd name="connsiteY5" fmla="*/ 5600 h 15131"/>
                  <a:gd name="connsiteX6" fmla="*/ 8452 w 17002"/>
                  <a:gd name="connsiteY6" fmla="*/ 0 h 15131"/>
                  <a:gd name="connsiteX7" fmla="*/ 10516 w 17002"/>
                  <a:gd name="connsiteY7" fmla="*/ 5600 h 15131"/>
                  <a:gd name="connsiteX8" fmla="*/ 17003 w 17002"/>
                  <a:gd name="connsiteY8" fmla="*/ 5699 h 15131"/>
                  <a:gd name="connsiteX9" fmla="*/ 11892 w 17002"/>
                  <a:gd name="connsiteY9" fmla="*/ 9432 h 15131"/>
                  <a:gd name="connsiteX10" fmla="*/ 13661 w 17002"/>
                  <a:gd name="connsiteY10" fmla="*/ 15131 h 15131"/>
                  <a:gd name="connsiteX11" fmla="*/ 2752 w 17002"/>
                  <a:gd name="connsiteY11" fmla="*/ 6583 h 15131"/>
                  <a:gd name="connsiteX12" fmla="*/ 6192 w 17002"/>
                  <a:gd name="connsiteY12" fmla="*/ 9040 h 15131"/>
                  <a:gd name="connsiteX13" fmla="*/ 4914 w 17002"/>
                  <a:gd name="connsiteY13" fmla="*/ 12871 h 15131"/>
                  <a:gd name="connsiteX14" fmla="*/ 8354 w 17002"/>
                  <a:gd name="connsiteY14" fmla="*/ 10611 h 15131"/>
                  <a:gd name="connsiteX15" fmla="*/ 11892 w 17002"/>
                  <a:gd name="connsiteY15" fmla="*/ 12871 h 15131"/>
                  <a:gd name="connsiteX16" fmla="*/ 10615 w 17002"/>
                  <a:gd name="connsiteY16" fmla="*/ 9040 h 15131"/>
                  <a:gd name="connsiteX17" fmla="*/ 14054 w 17002"/>
                  <a:gd name="connsiteY17" fmla="*/ 6583 h 15131"/>
                  <a:gd name="connsiteX18" fmla="*/ 9730 w 17002"/>
                  <a:gd name="connsiteY18" fmla="*/ 6485 h 15131"/>
                  <a:gd name="connsiteX19" fmla="*/ 8354 w 17002"/>
                  <a:gd name="connsiteY19" fmla="*/ 2653 h 15131"/>
                  <a:gd name="connsiteX20" fmla="*/ 6978 w 17002"/>
                  <a:gd name="connsiteY20" fmla="*/ 6485 h 15131"/>
                  <a:gd name="connsiteX21" fmla="*/ 2752 w 17002"/>
                  <a:gd name="connsiteY21" fmla="*/ 6583 h 151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17002" h="15131">
                    <a:moveTo>
                      <a:pt x="13661" y="15131"/>
                    </a:moveTo>
                    <a:lnTo>
                      <a:pt x="8452" y="11692"/>
                    </a:lnTo>
                    <a:lnTo>
                      <a:pt x="3243" y="15131"/>
                    </a:lnTo>
                    <a:lnTo>
                      <a:pt x="5111" y="9432"/>
                    </a:lnTo>
                    <a:lnTo>
                      <a:pt x="0" y="5699"/>
                    </a:lnTo>
                    <a:lnTo>
                      <a:pt x="6389" y="5600"/>
                    </a:lnTo>
                    <a:lnTo>
                      <a:pt x="8452" y="0"/>
                    </a:lnTo>
                    <a:lnTo>
                      <a:pt x="10516" y="5600"/>
                    </a:lnTo>
                    <a:lnTo>
                      <a:pt x="17003" y="5699"/>
                    </a:lnTo>
                    <a:lnTo>
                      <a:pt x="11892" y="9432"/>
                    </a:lnTo>
                    <a:lnTo>
                      <a:pt x="13661" y="15131"/>
                    </a:lnTo>
                    <a:close/>
                    <a:moveTo>
                      <a:pt x="2752" y="6583"/>
                    </a:moveTo>
                    <a:lnTo>
                      <a:pt x="6192" y="9040"/>
                    </a:lnTo>
                    <a:lnTo>
                      <a:pt x="4914" y="12871"/>
                    </a:lnTo>
                    <a:lnTo>
                      <a:pt x="8354" y="10611"/>
                    </a:lnTo>
                    <a:lnTo>
                      <a:pt x="11892" y="12871"/>
                    </a:lnTo>
                    <a:lnTo>
                      <a:pt x="10615" y="9040"/>
                    </a:lnTo>
                    <a:lnTo>
                      <a:pt x="14054" y="6583"/>
                    </a:lnTo>
                    <a:lnTo>
                      <a:pt x="9730" y="6485"/>
                    </a:lnTo>
                    <a:lnTo>
                      <a:pt x="8354" y="2653"/>
                    </a:lnTo>
                    <a:lnTo>
                      <a:pt x="6978" y="6485"/>
                    </a:lnTo>
                    <a:lnTo>
                      <a:pt x="2752" y="6583"/>
                    </a:lnTo>
                    <a:close/>
                  </a:path>
                </a:pathLst>
              </a:custGeom>
              <a:solidFill>
                <a:srgbClr val="F8EB37"/>
              </a:solidFill>
              <a:ln w="9820" cap="flat">
                <a:noFill/>
                <a:prstDash val="solid"/>
                <a:miter/>
              </a:ln>
            </p:spPr>
            <p:txBody>
              <a:bodyPr rtlCol="0" anchor="ctr"/>
              <a:lstStyle/>
              <a:p>
                <a:endParaRPr lang="en-US" dirty="0"/>
              </a:p>
            </p:txBody>
          </p:sp>
          <p:sp>
            <p:nvSpPr>
              <p:cNvPr id="569" name="Freeform 568">
                <a:extLst>
                  <a:ext uri="{FF2B5EF4-FFF2-40B4-BE49-F238E27FC236}">
                    <a16:creationId xmlns:a16="http://schemas.microsoft.com/office/drawing/2014/main" id="{867B4817-04F6-2214-DBD6-5C5BE77E05B8}"/>
                  </a:ext>
                </a:extLst>
              </p:cNvPr>
              <p:cNvSpPr/>
              <p:nvPr/>
            </p:nvSpPr>
            <p:spPr>
              <a:xfrm>
                <a:off x="9218521" y="6423332"/>
                <a:ext cx="14152" cy="12674"/>
              </a:xfrm>
              <a:custGeom>
                <a:avLst/>
                <a:gdLst>
                  <a:gd name="connsiteX0" fmla="*/ 4226 w 14152"/>
                  <a:gd name="connsiteY0" fmla="*/ 7860 h 12674"/>
                  <a:gd name="connsiteX1" fmla="*/ 3341 w 14152"/>
                  <a:gd name="connsiteY1" fmla="*/ 10709 h 12674"/>
                  <a:gd name="connsiteX2" fmla="*/ 2752 w 14152"/>
                  <a:gd name="connsiteY2" fmla="*/ 12674 h 12674"/>
                  <a:gd name="connsiteX3" fmla="*/ 4422 w 14152"/>
                  <a:gd name="connsiteY3" fmla="*/ 11594 h 12674"/>
                  <a:gd name="connsiteX4" fmla="*/ 7076 w 14152"/>
                  <a:gd name="connsiteY4" fmla="*/ 9825 h 12674"/>
                  <a:gd name="connsiteX5" fmla="*/ 9730 w 14152"/>
                  <a:gd name="connsiteY5" fmla="*/ 11594 h 12674"/>
                  <a:gd name="connsiteX6" fmla="*/ 11401 w 14152"/>
                  <a:gd name="connsiteY6" fmla="*/ 12674 h 12674"/>
                  <a:gd name="connsiteX7" fmla="*/ 10811 w 14152"/>
                  <a:gd name="connsiteY7" fmla="*/ 10709 h 12674"/>
                  <a:gd name="connsiteX8" fmla="*/ 9828 w 14152"/>
                  <a:gd name="connsiteY8" fmla="*/ 7860 h 12674"/>
                  <a:gd name="connsiteX9" fmla="*/ 12383 w 14152"/>
                  <a:gd name="connsiteY9" fmla="*/ 6092 h 12674"/>
                  <a:gd name="connsiteX10" fmla="*/ 14153 w 14152"/>
                  <a:gd name="connsiteY10" fmla="*/ 4814 h 12674"/>
                  <a:gd name="connsiteX11" fmla="*/ 11990 w 14152"/>
                  <a:gd name="connsiteY11" fmla="*/ 4716 h 12674"/>
                  <a:gd name="connsiteX12" fmla="*/ 8747 w 14152"/>
                  <a:gd name="connsiteY12" fmla="*/ 4716 h 12674"/>
                  <a:gd name="connsiteX13" fmla="*/ 7764 w 14152"/>
                  <a:gd name="connsiteY13" fmla="*/ 1867 h 12674"/>
                  <a:gd name="connsiteX14" fmla="*/ 7076 w 14152"/>
                  <a:gd name="connsiteY14" fmla="*/ 0 h 12674"/>
                  <a:gd name="connsiteX15" fmla="*/ 6388 w 14152"/>
                  <a:gd name="connsiteY15" fmla="*/ 1867 h 12674"/>
                  <a:gd name="connsiteX16" fmla="*/ 5307 w 14152"/>
                  <a:gd name="connsiteY16" fmla="*/ 4716 h 12674"/>
                  <a:gd name="connsiteX17" fmla="*/ 2162 w 14152"/>
                  <a:gd name="connsiteY17" fmla="*/ 4716 h 12674"/>
                  <a:gd name="connsiteX18" fmla="*/ 0 w 14152"/>
                  <a:gd name="connsiteY18" fmla="*/ 4814 h 12674"/>
                  <a:gd name="connsiteX19" fmla="*/ 1769 w 14152"/>
                  <a:gd name="connsiteY19" fmla="*/ 6092 h 12674"/>
                  <a:gd name="connsiteX20" fmla="*/ 4226 w 14152"/>
                  <a:gd name="connsiteY20" fmla="*/ 7860 h 1267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14152" h="12674">
                    <a:moveTo>
                      <a:pt x="4226" y="7860"/>
                    </a:moveTo>
                    <a:lnTo>
                      <a:pt x="3341" y="10709"/>
                    </a:lnTo>
                    <a:lnTo>
                      <a:pt x="2752" y="12674"/>
                    </a:lnTo>
                    <a:lnTo>
                      <a:pt x="4422" y="11594"/>
                    </a:lnTo>
                    <a:lnTo>
                      <a:pt x="7076" y="9825"/>
                    </a:lnTo>
                    <a:lnTo>
                      <a:pt x="9730" y="11594"/>
                    </a:lnTo>
                    <a:lnTo>
                      <a:pt x="11401" y="12674"/>
                    </a:lnTo>
                    <a:lnTo>
                      <a:pt x="10811" y="10709"/>
                    </a:lnTo>
                    <a:lnTo>
                      <a:pt x="9828" y="7860"/>
                    </a:lnTo>
                    <a:lnTo>
                      <a:pt x="12383" y="6092"/>
                    </a:lnTo>
                    <a:lnTo>
                      <a:pt x="14153" y="4814"/>
                    </a:lnTo>
                    <a:lnTo>
                      <a:pt x="11990" y="4716"/>
                    </a:lnTo>
                    <a:lnTo>
                      <a:pt x="8747" y="4716"/>
                    </a:lnTo>
                    <a:lnTo>
                      <a:pt x="7764" y="1867"/>
                    </a:lnTo>
                    <a:lnTo>
                      <a:pt x="7076" y="0"/>
                    </a:lnTo>
                    <a:lnTo>
                      <a:pt x="6388" y="1867"/>
                    </a:lnTo>
                    <a:lnTo>
                      <a:pt x="5307" y="4716"/>
                    </a:lnTo>
                    <a:lnTo>
                      <a:pt x="2162" y="4716"/>
                    </a:lnTo>
                    <a:lnTo>
                      <a:pt x="0" y="4814"/>
                    </a:lnTo>
                    <a:lnTo>
                      <a:pt x="1769" y="6092"/>
                    </a:lnTo>
                    <a:lnTo>
                      <a:pt x="4226" y="7860"/>
                    </a:lnTo>
                  </a:path>
                </a:pathLst>
              </a:custGeom>
              <a:solidFill>
                <a:srgbClr val="F8EB37"/>
              </a:solidFill>
              <a:ln w="9820" cap="flat">
                <a:noFill/>
                <a:prstDash val="solid"/>
                <a:miter/>
              </a:ln>
            </p:spPr>
            <p:txBody>
              <a:bodyPr rtlCol="0" anchor="ctr"/>
              <a:lstStyle/>
              <a:p>
                <a:endParaRPr lang="en-US" dirty="0"/>
              </a:p>
            </p:txBody>
          </p:sp>
          <p:sp>
            <p:nvSpPr>
              <p:cNvPr id="570" name="Freeform 569">
                <a:extLst>
                  <a:ext uri="{FF2B5EF4-FFF2-40B4-BE49-F238E27FC236}">
                    <a16:creationId xmlns:a16="http://schemas.microsoft.com/office/drawing/2014/main" id="{F99029A4-71EA-5D8D-DE36-2A046D09101C}"/>
                  </a:ext>
                </a:extLst>
              </p:cNvPr>
              <p:cNvSpPr/>
              <p:nvPr/>
            </p:nvSpPr>
            <p:spPr>
              <a:xfrm>
                <a:off x="9217046" y="6421956"/>
                <a:ext cx="17002" cy="15130"/>
              </a:xfrm>
              <a:custGeom>
                <a:avLst/>
                <a:gdLst>
                  <a:gd name="connsiteX0" fmla="*/ 13661 w 17002"/>
                  <a:gd name="connsiteY0" fmla="*/ 15131 h 15130"/>
                  <a:gd name="connsiteX1" fmla="*/ 8452 w 17002"/>
                  <a:gd name="connsiteY1" fmla="*/ 11692 h 15130"/>
                  <a:gd name="connsiteX2" fmla="*/ 3243 w 17002"/>
                  <a:gd name="connsiteY2" fmla="*/ 15131 h 15130"/>
                  <a:gd name="connsiteX3" fmla="*/ 5111 w 17002"/>
                  <a:gd name="connsiteY3" fmla="*/ 9432 h 15130"/>
                  <a:gd name="connsiteX4" fmla="*/ 0 w 17002"/>
                  <a:gd name="connsiteY4" fmla="*/ 5699 h 15130"/>
                  <a:gd name="connsiteX5" fmla="*/ 6389 w 17002"/>
                  <a:gd name="connsiteY5" fmla="*/ 5600 h 15130"/>
                  <a:gd name="connsiteX6" fmla="*/ 8452 w 17002"/>
                  <a:gd name="connsiteY6" fmla="*/ 0 h 15130"/>
                  <a:gd name="connsiteX7" fmla="*/ 10516 w 17002"/>
                  <a:gd name="connsiteY7" fmla="*/ 5600 h 15130"/>
                  <a:gd name="connsiteX8" fmla="*/ 17003 w 17002"/>
                  <a:gd name="connsiteY8" fmla="*/ 5699 h 15130"/>
                  <a:gd name="connsiteX9" fmla="*/ 11892 w 17002"/>
                  <a:gd name="connsiteY9" fmla="*/ 9432 h 15130"/>
                  <a:gd name="connsiteX10" fmla="*/ 13661 w 17002"/>
                  <a:gd name="connsiteY10" fmla="*/ 15131 h 15130"/>
                  <a:gd name="connsiteX11" fmla="*/ 2850 w 17002"/>
                  <a:gd name="connsiteY11" fmla="*/ 6583 h 15130"/>
                  <a:gd name="connsiteX12" fmla="*/ 6290 w 17002"/>
                  <a:gd name="connsiteY12" fmla="*/ 9039 h 15130"/>
                  <a:gd name="connsiteX13" fmla="*/ 5013 w 17002"/>
                  <a:gd name="connsiteY13" fmla="*/ 12969 h 15130"/>
                  <a:gd name="connsiteX14" fmla="*/ 8551 w 17002"/>
                  <a:gd name="connsiteY14" fmla="*/ 10611 h 15130"/>
                  <a:gd name="connsiteX15" fmla="*/ 12089 w 17002"/>
                  <a:gd name="connsiteY15" fmla="*/ 12969 h 15130"/>
                  <a:gd name="connsiteX16" fmla="*/ 10811 w 17002"/>
                  <a:gd name="connsiteY16" fmla="*/ 9137 h 15130"/>
                  <a:gd name="connsiteX17" fmla="*/ 14251 w 17002"/>
                  <a:gd name="connsiteY17" fmla="*/ 6681 h 15130"/>
                  <a:gd name="connsiteX18" fmla="*/ 9927 w 17002"/>
                  <a:gd name="connsiteY18" fmla="*/ 6583 h 15130"/>
                  <a:gd name="connsiteX19" fmla="*/ 8551 w 17002"/>
                  <a:gd name="connsiteY19" fmla="*/ 2751 h 15130"/>
                  <a:gd name="connsiteX20" fmla="*/ 7174 w 17002"/>
                  <a:gd name="connsiteY20" fmla="*/ 6583 h 15130"/>
                  <a:gd name="connsiteX21" fmla="*/ 2850 w 17002"/>
                  <a:gd name="connsiteY21" fmla="*/ 6583 h 151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17002" h="15130">
                    <a:moveTo>
                      <a:pt x="13661" y="15131"/>
                    </a:moveTo>
                    <a:lnTo>
                      <a:pt x="8452" y="11692"/>
                    </a:lnTo>
                    <a:lnTo>
                      <a:pt x="3243" y="15131"/>
                    </a:lnTo>
                    <a:lnTo>
                      <a:pt x="5111" y="9432"/>
                    </a:lnTo>
                    <a:lnTo>
                      <a:pt x="0" y="5699"/>
                    </a:lnTo>
                    <a:lnTo>
                      <a:pt x="6389" y="5600"/>
                    </a:lnTo>
                    <a:lnTo>
                      <a:pt x="8452" y="0"/>
                    </a:lnTo>
                    <a:lnTo>
                      <a:pt x="10516" y="5600"/>
                    </a:lnTo>
                    <a:lnTo>
                      <a:pt x="17003" y="5699"/>
                    </a:lnTo>
                    <a:lnTo>
                      <a:pt x="11892" y="9432"/>
                    </a:lnTo>
                    <a:lnTo>
                      <a:pt x="13661" y="15131"/>
                    </a:lnTo>
                    <a:close/>
                    <a:moveTo>
                      <a:pt x="2850" y="6583"/>
                    </a:moveTo>
                    <a:lnTo>
                      <a:pt x="6290" y="9039"/>
                    </a:lnTo>
                    <a:lnTo>
                      <a:pt x="5013" y="12969"/>
                    </a:lnTo>
                    <a:lnTo>
                      <a:pt x="8551" y="10611"/>
                    </a:lnTo>
                    <a:lnTo>
                      <a:pt x="12089" y="12969"/>
                    </a:lnTo>
                    <a:lnTo>
                      <a:pt x="10811" y="9137"/>
                    </a:lnTo>
                    <a:lnTo>
                      <a:pt x="14251" y="6681"/>
                    </a:lnTo>
                    <a:lnTo>
                      <a:pt x="9927" y="6583"/>
                    </a:lnTo>
                    <a:lnTo>
                      <a:pt x="8551" y="2751"/>
                    </a:lnTo>
                    <a:lnTo>
                      <a:pt x="7174" y="6583"/>
                    </a:lnTo>
                    <a:lnTo>
                      <a:pt x="2850" y="6583"/>
                    </a:lnTo>
                    <a:close/>
                  </a:path>
                </a:pathLst>
              </a:custGeom>
              <a:solidFill>
                <a:srgbClr val="F8EB37"/>
              </a:solidFill>
              <a:ln w="9820" cap="flat">
                <a:noFill/>
                <a:prstDash val="solid"/>
                <a:miter/>
              </a:ln>
            </p:spPr>
            <p:txBody>
              <a:bodyPr rtlCol="0" anchor="ctr"/>
              <a:lstStyle/>
              <a:p>
                <a:endParaRPr lang="en-US" dirty="0"/>
              </a:p>
            </p:txBody>
          </p:sp>
          <p:sp>
            <p:nvSpPr>
              <p:cNvPr id="571" name="Freeform 570">
                <a:extLst>
                  <a:ext uri="{FF2B5EF4-FFF2-40B4-BE49-F238E27FC236}">
                    <a16:creationId xmlns:a16="http://schemas.microsoft.com/office/drawing/2014/main" id="{9B9B051E-2444-4EDB-7590-E540B4274FDC}"/>
                  </a:ext>
                </a:extLst>
              </p:cNvPr>
              <p:cNvSpPr/>
              <p:nvPr/>
            </p:nvSpPr>
            <p:spPr>
              <a:xfrm>
                <a:off x="9202206" y="6406924"/>
                <a:ext cx="14152" cy="12674"/>
              </a:xfrm>
              <a:custGeom>
                <a:avLst/>
                <a:gdLst>
                  <a:gd name="connsiteX0" fmla="*/ 8747 w 14152"/>
                  <a:gd name="connsiteY0" fmla="*/ 4716 h 12674"/>
                  <a:gd name="connsiteX1" fmla="*/ 7765 w 14152"/>
                  <a:gd name="connsiteY1" fmla="*/ 1867 h 12674"/>
                  <a:gd name="connsiteX2" fmla="*/ 7077 w 14152"/>
                  <a:gd name="connsiteY2" fmla="*/ 0 h 12674"/>
                  <a:gd name="connsiteX3" fmla="*/ 5308 w 14152"/>
                  <a:gd name="connsiteY3" fmla="*/ 4716 h 12674"/>
                  <a:gd name="connsiteX4" fmla="*/ 2163 w 14152"/>
                  <a:gd name="connsiteY4" fmla="*/ 4814 h 12674"/>
                  <a:gd name="connsiteX5" fmla="*/ 0 w 14152"/>
                  <a:gd name="connsiteY5" fmla="*/ 4814 h 12674"/>
                  <a:gd name="connsiteX6" fmla="*/ 1769 w 14152"/>
                  <a:gd name="connsiteY6" fmla="*/ 6092 h 12674"/>
                  <a:gd name="connsiteX7" fmla="*/ 4226 w 14152"/>
                  <a:gd name="connsiteY7" fmla="*/ 7958 h 12674"/>
                  <a:gd name="connsiteX8" fmla="*/ 3342 w 14152"/>
                  <a:gd name="connsiteY8" fmla="*/ 10807 h 12674"/>
                  <a:gd name="connsiteX9" fmla="*/ 2752 w 14152"/>
                  <a:gd name="connsiteY9" fmla="*/ 12674 h 12674"/>
                  <a:gd name="connsiteX10" fmla="*/ 4423 w 14152"/>
                  <a:gd name="connsiteY10" fmla="*/ 11594 h 12674"/>
                  <a:gd name="connsiteX11" fmla="*/ 7077 w 14152"/>
                  <a:gd name="connsiteY11" fmla="*/ 9825 h 12674"/>
                  <a:gd name="connsiteX12" fmla="*/ 9730 w 14152"/>
                  <a:gd name="connsiteY12" fmla="*/ 11594 h 12674"/>
                  <a:gd name="connsiteX13" fmla="*/ 11401 w 14152"/>
                  <a:gd name="connsiteY13" fmla="*/ 12674 h 12674"/>
                  <a:gd name="connsiteX14" fmla="*/ 10811 w 14152"/>
                  <a:gd name="connsiteY14" fmla="*/ 10807 h 12674"/>
                  <a:gd name="connsiteX15" fmla="*/ 9828 w 14152"/>
                  <a:gd name="connsiteY15" fmla="*/ 7958 h 12674"/>
                  <a:gd name="connsiteX16" fmla="*/ 12384 w 14152"/>
                  <a:gd name="connsiteY16" fmla="*/ 6092 h 12674"/>
                  <a:gd name="connsiteX17" fmla="*/ 14153 w 14152"/>
                  <a:gd name="connsiteY17" fmla="*/ 4814 h 12674"/>
                  <a:gd name="connsiteX18" fmla="*/ 11991 w 14152"/>
                  <a:gd name="connsiteY18" fmla="*/ 4814 h 12674"/>
                  <a:gd name="connsiteX19" fmla="*/ 8747 w 14152"/>
                  <a:gd name="connsiteY19" fmla="*/ 4716 h 1267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14152" h="12674">
                    <a:moveTo>
                      <a:pt x="8747" y="4716"/>
                    </a:moveTo>
                    <a:lnTo>
                      <a:pt x="7765" y="1867"/>
                    </a:lnTo>
                    <a:lnTo>
                      <a:pt x="7077" y="0"/>
                    </a:lnTo>
                    <a:lnTo>
                      <a:pt x="5308" y="4716"/>
                    </a:lnTo>
                    <a:lnTo>
                      <a:pt x="2163" y="4814"/>
                    </a:lnTo>
                    <a:lnTo>
                      <a:pt x="0" y="4814"/>
                    </a:lnTo>
                    <a:lnTo>
                      <a:pt x="1769" y="6092"/>
                    </a:lnTo>
                    <a:lnTo>
                      <a:pt x="4226" y="7958"/>
                    </a:lnTo>
                    <a:lnTo>
                      <a:pt x="3342" y="10807"/>
                    </a:lnTo>
                    <a:lnTo>
                      <a:pt x="2752" y="12674"/>
                    </a:lnTo>
                    <a:lnTo>
                      <a:pt x="4423" y="11594"/>
                    </a:lnTo>
                    <a:lnTo>
                      <a:pt x="7077" y="9825"/>
                    </a:lnTo>
                    <a:lnTo>
                      <a:pt x="9730" y="11594"/>
                    </a:lnTo>
                    <a:lnTo>
                      <a:pt x="11401" y="12674"/>
                    </a:lnTo>
                    <a:lnTo>
                      <a:pt x="10811" y="10807"/>
                    </a:lnTo>
                    <a:lnTo>
                      <a:pt x="9828" y="7958"/>
                    </a:lnTo>
                    <a:lnTo>
                      <a:pt x="12384" y="6092"/>
                    </a:lnTo>
                    <a:lnTo>
                      <a:pt x="14153" y="4814"/>
                    </a:lnTo>
                    <a:lnTo>
                      <a:pt x="11991" y="4814"/>
                    </a:lnTo>
                    <a:lnTo>
                      <a:pt x="8747" y="4716"/>
                    </a:lnTo>
                  </a:path>
                </a:pathLst>
              </a:custGeom>
              <a:solidFill>
                <a:srgbClr val="F8EB37"/>
              </a:solidFill>
              <a:ln w="9820" cap="flat">
                <a:noFill/>
                <a:prstDash val="solid"/>
                <a:miter/>
              </a:ln>
            </p:spPr>
            <p:txBody>
              <a:bodyPr rtlCol="0" anchor="ctr"/>
              <a:lstStyle/>
              <a:p>
                <a:endParaRPr lang="en-US" dirty="0"/>
              </a:p>
            </p:txBody>
          </p:sp>
          <p:sp>
            <p:nvSpPr>
              <p:cNvPr id="572" name="Freeform 571">
                <a:extLst>
                  <a:ext uri="{FF2B5EF4-FFF2-40B4-BE49-F238E27FC236}">
                    <a16:creationId xmlns:a16="http://schemas.microsoft.com/office/drawing/2014/main" id="{A78545B3-7018-3685-4E9F-71571FDE68F8}"/>
                  </a:ext>
                </a:extLst>
              </p:cNvPr>
              <p:cNvSpPr/>
              <p:nvPr/>
            </p:nvSpPr>
            <p:spPr>
              <a:xfrm>
                <a:off x="9200732" y="6405647"/>
                <a:ext cx="17002" cy="15130"/>
              </a:xfrm>
              <a:custGeom>
                <a:avLst/>
                <a:gdLst>
                  <a:gd name="connsiteX0" fmla="*/ 13759 w 17002"/>
                  <a:gd name="connsiteY0" fmla="*/ 15131 h 15130"/>
                  <a:gd name="connsiteX1" fmla="*/ 8551 w 17002"/>
                  <a:gd name="connsiteY1" fmla="*/ 11692 h 15130"/>
                  <a:gd name="connsiteX2" fmla="*/ 3341 w 17002"/>
                  <a:gd name="connsiteY2" fmla="*/ 15131 h 15130"/>
                  <a:gd name="connsiteX3" fmla="*/ 5209 w 17002"/>
                  <a:gd name="connsiteY3" fmla="*/ 9432 h 15130"/>
                  <a:gd name="connsiteX4" fmla="*/ 0 w 17002"/>
                  <a:gd name="connsiteY4" fmla="*/ 5698 h 15130"/>
                  <a:gd name="connsiteX5" fmla="*/ 6486 w 17002"/>
                  <a:gd name="connsiteY5" fmla="*/ 5600 h 15130"/>
                  <a:gd name="connsiteX6" fmla="*/ 8551 w 17002"/>
                  <a:gd name="connsiteY6" fmla="*/ 0 h 15130"/>
                  <a:gd name="connsiteX7" fmla="*/ 10614 w 17002"/>
                  <a:gd name="connsiteY7" fmla="*/ 5600 h 15130"/>
                  <a:gd name="connsiteX8" fmla="*/ 17003 w 17002"/>
                  <a:gd name="connsiteY8" fmla="*/ 5698 h 15130"/>
                  <a:gd name="connsiteX9" fmla="*/ 11892 w 17002"/>
                  <a:gd name="connsiteY9" fmla="*/ 9432 h 15130"/>
                  <a:gd name="connsiteX10" fmla="*/ 13759 w 17002"/>
                  <a:gd name="connsiteY10" fmla="*/ 15131 h 15130"/>
                  <a:gd name="connsiteX11" fmla="*/ 2850 w 17002"/>
                  <a:gd name="connsiteY11" fmla="*/ 6583 h 15130"/>
                  <a:gd name="connsiteX12" fmla="*/ 6290 w 17002"/>
                  <a:gd name="connsiteY12" fmla="*/ 9039 h 15130"/>
                  <a:gd name="connsiteX13" fmla="*/ 5012 w 17002"/>
                  <a:gd name="connsiteY13" fmla="*/ 12871 h 15130"/>
                  <a:gd name="connsiteX14" fmla="*/ 8452 w 17002"/>
                  <a:gd name="connsiteY14" fmla="*/ 10513 h 15130"/>
                  <a:gd name="connsiteX15" fmla="*/ 11990 w 17002"/>
                  <a:gd name="connsiteY15" fmla="*/ 12871 h 15130"/>
                  <a:gd name="connsiteX16" fmla="*/ 10811 w 17002"/>
                  <a:gd name="connsiteY16" fmla="*/ 9039 h 15130"/>
                  <a:gd name="connsiteX17" fmla="*/ 14251 w 17002"/>
                  <a:gd name="connsiteY17" fmla="*/ 6583 h 15130"/>
                  <a:gd name="connsiteX18" fmla="*/ 9926 w 17002"/>
                  <a:gd name="connsiteY18" fmla="*/ 6484 h 15130"/>
                  <a:gd name="connsiteX19" fmla="*/ 8551 w 17002"/>
                  <a:gd name="connsiteY19" fmla="*/ 2652 h 15130"/>
                  <a:gd name="connsiteX20" fmla="*/ 7174 w 17002"/>
                  <a:gd name="connsiteY20" fmla="*/ 6484 h 15130"/>
                  <a:gd name="connsiteX21" fmla="*/ 2850 w 17002"/>
                  <a:gd name="connsiteY21" fmla="*/ 6583 h 151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17002" h="15130">
                    <a:moveTo>
                      <a:pt x="13759" y="15131"/>
                    </a:moveTo>
                    <a:lnTo>
                      <a:pt x="8551" y="11692"/>
                    </a:lnTo>
                    <a:lnTo>
                      <a:pt x="3341" y="15131"/>
                    </a:lnTo>
                    <a:lnTo>
                      <a:pt x="5209" y="9432"/>
                    </a:lnTo>
                    <a:lnTo>
                      <a:pt x="0" y="5698"/>
                    </a:lnTo>
                    <a:lnTo>
                      <a:pt x="6486" y="5600"/>
                    </a:lnTo>
                    <a:lnTo>
                      <a:pt x="8551" y="0"/>
                    </a:lnTo>
                    <a:lnTo>
                      <a:pt x="10614" y="5600"/>
                    </a:lnTo>
                    <a:lnTo>
                      <a:pt x="17003" y="5698"/>
                    </a:lnTo>
                    <a:lnTo>
                      <a:pt x="11892" y="9432"/>
                    </a:lnTo>
                    <a:lnTo>
                      <a:pt x="13759" y="15131"/>
                    </a:lnTo>
                    <a:close/>
                    <a:moveTo>
                      <a:pt x="2850" y="6583"/>
                    </a:moveTo>
                    <a:lnTo>
                      <a:pt x="6290" y="9039"/>
                    </a:lnTo>
                    <a:lnTo>
                      <a:pt x="5012" y="12871"/>
                    </a:lnTo>
                    <a:lnTo>
                      <a:pt x="8452" y="10513"/>
                    </a:lnTo>
                    <a:lnTo>
                      <a:pt x="11990" y="12871"/>
                    </a:lnTo>
                    <a:lnTo>
                      <a:pt x="10811" y="9039"/>
                    </a:lnTo>
                    <a:lnTo>
                      <a:pt x="14251" y="6583"/>
                    </a:lnTo>
                    <a:lnTo>
                      <a:pt x="9926" y="6484"/>
                    </a:lnTo>
                    <a:lnTo>
                      <a:pt x="8551" y="2652"/>
                    </a:lnTo>
                    <a:lnTo>
                      <a:pt x="7174" y="6484"/>
                    </a:lnTo>
                    <a:lnTo>
                      <a:pt x="2850" y="6583"/>
                    </a:lnTo>
                    <a:close/>
                  </a:path>
                </a:pathLst>
              </a:custGeom>
              <a:solidFill>
                <a:srgbClr val="F8EB37"/>
              </a:solidFill>
              <a:ln w="9820" cap="flat">
                <a:noFill/>
                <a:prstDash val="solid"/>
                <a:miter/>
              </a:ln>
            </p:spPr>
            <p:txBody>
              <a:bodyPr rtlCol="0" anchor="ctr"/>
              <a:lstStyle/>
              <a:p>
                <a:endParaRPr lang="en-US" dirty="0"/>
              </a:p>
            </p:txBody>
          </p:sp>
          <p:sp>
            <p:nvSpPr>
              <p:cNvPr id="573" name="Freeform 572">
                <a:extLst>
                  <a:ext uri="{FF2B5EF4-FFF2-40B4-BE49-F238E27FC236}">
                    <a16:creationId xmlns:a16="http://schemas.microsoft.com/office/drawing/2014/main" id="{15B6DE2F-53B1-0435-34EA-C909D5D424E9}"/>
                  </a:ext>
                </a:extLst>
              </p:cNvPr>
              <p:cNvSpPr/>
              <p:nvPr/>
            </p:nvSpPr>
            <p:spPr>
              <a:xfrm>
                <a:off x="9179306" y="6400930"/>
                <a:ext cx="14251" cy="12674"/>
              </a:xfrm>
              <a:custGeom>
                <a:avLst/>
                <a:gdLst>
                  <a:gd name="connsiteX0" fmla="*/ 8846 w 14251"/>
                  <a:gd name="connsiteY0" fmla="*/ 4717 h 12674"/>
                  <a:gd name="connsiteX1" fmla="*/ 7765 w 14251"/>
                  <a:gd name="connsiteY1" fmla="*/ 1867 h 12674"/>
                  <a:gd name="connsiteX2" fmla="*/ 7175 w 14251"/>
                  <a:gd name="connsiteY2" fmla="*/ 0 h 12674"/>
                  <a:gd name="connsiteX3" fmla="*/ 6487 w 14251"/>
                  <a:gd name="connsiteY3" fmla="*/ 1867 h 12674"/>
                  <a:gd name="connsiteX4" fmla="*/ 5406 w 14251"/>
                  <a:gd name="connsiteY4" fmla="*/ 4717 h 12674"/>
                  <a:gd name="connsiteX5" fmla="*/ 2261 w 14251"/>
                  <a:gd name="connsiteY5" fmla="*/ 4717 h 12674"/>
                  <a:gd name="connsiteX6" fmla="*/ 0 w 14251"/>
                  <a:gd name="connsiteY6" fmla="*/ 4814 h 12674"/>
                  <a:gd name="connsiteX7" fmla="*/ 1867 w 14251"/>
                  <a:gd name="connsiteY7" fmla="*/ 6092 h 12674"/>
                  <a:gd name="connsiteX8" fmla="*/ 4324 w 14251"/>
                  <a:gd name="connsiteY8" fmla="*/ 7861 h 12674"/>
                  <a:gd name="connsiteX9" fmla="*/ 3440 w 14251"/>
                  <a:gd name="connsiteY9" fmla="*/ 10710 h 12674"/>
                  <a:gd name="connsiteX10" fmla="*/ 2851 w 14251"/>
                  <a:gd name="connsiteY10" fmla="*/ 12675 h 12674"/>
                  <a:gd name="connsiteX11" fmla="*/ 4521 w 14251"/>
                  <a:gd name="connsiteY11" fmla="*/ 11594 h 12674"/>
                  <a:gd name="connsiteX12" fmla="*/ 7175 w 14251"/>
                  <a:gd name="connsiteY12" fmla="*/ 9825 h 12674"/>
                  <a:gd name="connsiteX13" fmla="*/ 9828 w 14251"/>
                  <a:gd name="connsiteY13" fmla="*/ 11594 h 12674"/>
                  <a:gd name="connsiteX14" fmla="*/ 11500 w 14251"/>
                  <a:gd name="connsiteY14" fmla="*/ 12675 h 12674"/>
                  <a:gd name="connsiteX15" fmla="*/ 10811 w 14251"/>
                  <a:gd name="connsiteY15" fmla="*/ 10710 h 12674"/>
                  <a:gd name="connsiteX16" fmla="*/ 9927 w 14251"/>
                  <a:gd name="connsiteY16" fmla="*/ 7861 h 12674"/>
                  <a:gd name="connsiteX17" fmla="*/ 12482 w 14251"/>
                  <a:gd name="connsiteY17" fmla="*/ 6092 h 12674"/>
                  <a:gd name="connsiteX18" fmla="*/ 14251 w 14251"/>
                  <a:gd name="connsiteY18" fmla="*/ 4814 h 12674"/>
                  <a:gd name="connsiteX19" fmla="*/ 12089 w 14251"/>
                  <a:gd name="connsiteY19" fmla="*/ 4717 h 12674"/>
                  <a:gd name="connsiteX20" fmla="*/ 8846 w 14251"/>
                  <a:gd name="connsiteY20" fmla="*/ 4717 h 1267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14251" h="12674">
                    <a:moveTo>
                      <a:pt x="8846" y="4717"/>
                    </a:moveTo>
                    <a:lnTo>
                      <a:pt x="7765" y="1867"/>
                    </a:lnTo>
                    <a:lnTo>
                      <a:pt x="7175" y="0"/>
                    </a:lnTo>
                    <a:lnTo>
                      <a:pt x="6487" y="1867"/>
                    </a:lnTo>
                    <a:lnTo>
                      <a:pt x="5406" y="4717"/>
                    </a:lnTo>
                    <a:lnTo>
                      <a:pt x="2261" y="4717"/>
                    </a:lnTo>
                    <a:lnTo>
                      <a:pt x="0" y="4814"/>
                    </a:lnTo>
                    <a:lnTo>
                      <a:pt x="1867" y="6092"/>
                    </a:lnTo>
                    <a:lnTo>
                      <a:pt x="4324" y="7861"/>
                    </a:lnTo>
                    <a:lnTo>
                      <a:pt x="3440" y="10710"/>
                    </a:lnTo>
                    <a:lnTo>
                      <a:pt x="2851" y="12675"/>
                    </a:lnTo>
                    <a:lnTo>
                      <a:pt x="4521" y="11594"/>
                    </a:lnTo>
                    <a:lnTo>
                      <a:pt x="7175" y="9825"/>
                    </a:lnTo>
                    <a:lnTo>
                      <a:pt x="9828" y="11594"/>
                    </a:lnTo>
                    <a:lnTo>
                      <a:pt x="11500" y="12675"/>
                    </a:lnTo>
                    <a:lnTo>
                      <a:pt x="10811" y="10710"/>
                    </a:lnTo>
                    <a:lnTo>
                      <a:pt x="9927" y="7861"/>
                    </a:lnTo>
                    <a:lnTo>
                      <a:pt x="12482" y="6092"/>
                    </a:lnTo>
                    <a:lnTo>
                      <a:pt x="14251" y="4814"/>
                    </a:lnTo>
                    <a:lnTo>
                      <a:pt x="12089" y="4717"/>
                    </a:lnTo>
                    <a:lnTo>
                      <a:pt x="8846" y="4717"/>
                    </a:lnTo>
                  </a:path>
                </a:pathLst>
              </a:custGeom>
              <a:solidFill>
                <a:srgbClr val="F8EB37"/>
              </a:solidFill>
              <a:ln w="9820" cap="flat">
                <a:noFill/>
                <a:prstDash val="solid"/>
                <a:miter/>
              </a:ln>
            </p:spPr>
            <p:txBody>
              <a:bodyPr rtlCol="0" anchor="ctr"/>
              <a:lstStyle/>
              <a:p>
                <a:endParaRPr lang="en-US" dirty="0"/>
              </a:p>
            </p:txBody>
          </p:sp>
          <p:sp>
            <p:nvSpPr>
              <p:cNvPr id="574" name="Freeform 573">
                <a:extLst>
                  <a:ext uri="{FF2B5EF4-FFF2-40B4-BE49-F238E27FC236}">
                    <a16:creationId xmlns:a16="http://schemas.microsoft.com/office/drawing/2014/main" id="{AC4E0B88-CB9C-4179-D484-B7EBC621626A}"/>
                  </a:ext>
                </a:extLst>
              </p:cNvPr>
              <p:cNvSpPr/>
              <p:nvPr/>
            </p:nvSpPr>
            <p:spPr>
              <a:xfrm>
                <a:off x="9177930" y="6399555"/>
                <a:ext cx="17002" cy="15130"/>
              </a:xfrm>
              <a:custGeom>
                <a:avLst/>
                <a:gdLst>
                  <a:gd name="connsiteX0" fmla="*/ 3341 w 17002"/>
                  <a:gd name="connsiteY0" fmla="*/ 15131 h 15130"/>
                  <a:gd name="connsiteX1" fmla="*/ 5209 w 17002"/>
                  <a:gd name="connsiteY1" fmla="*/ 9432 h 15130"/>
                  <a:gd name="connsiteX2" fmla="*/ 0 w 17002"/>
                  <a:gd name="connsiteY2" fmla="*/ 5698 h 15130"/>
                  <a:gd name="connsiteX3" fmla="*/ 6486 w 17002"/>
                  <a:gd name="connsiteY3" fmla="*/ 5600 h 15130"/>
                  <a:gd name="connsiteX4" fmla="*/ 8551 w 17002"/>
                  <a:gd name="connsiteY4" fmla="*/ 0 h 15130"/>
                  <a:gd name="connsiteX5" fmla="*/ 10614 w 17002"/>
                  <a:gd name="connsiteY5" fmla="*/ 5600 h 15130"/>
                  <a:gd name="connsiteX6" fmla="*/ 17003 w 17002"/>
                  <a:gd name="connsiteY6" fmla="*/ 5698 h 15130"/>
                  <a:gd name="connsiteX7" fmla="*/ 11892 w 17002"/>
                  <a:gd name="connsiteY7" fmla="*/ 9432 h 15130"/>
                  <a:gd name="connsiteX8" fmla="*/ 13759 w 17002"/>
                  <a:gd name="connsiteY8" fmla="*/ 15131 h 15130"/>
                  <a:gd name="connsiteX9" fmla="*/ 8551 w 17002"/>
                  <a:gd name="connsiteY9" fmla="*/ 11692 h 15130"/>
                  <a:gd name="connsiteX10" fmla="*/ 3341 w 17002"/>
                  <a:gd name="connsiteY10" fmla="*/ 15131 h 15130"/>
                  <a:gd name="connsiteX11" fmla="*/ 8551 w 17002"/>
                  <a:gd name="connsiteY11" fmla="*/ 10611 h 15130"/>
                  <a:gd name="connsiteX12" fmla="*/ 12089 w 17002"/>
                  <a:gd name="connsiteY12" fmla="*/ 12969 h 15130"/>
                  <a:gd name="connsiteX13" fmla="*/ 10811 w 17002"/>
                  <a:gd name="connsiteY13" fmla="*/ 9137 h 15130"/>
                  <a:gd name="connsiteX14" fmla="*/ 14251 w 17002"/>
                  <a:gd name="connsiteY14" fmla="*/ 6681 h 15130"/>
                  <a:gd name="connsiteX15" fmla="*/ 9927 w 17002"/>
                  <a:gd name="connsiteY15" fmla="*/ 6583 h 15130"/>
                  <a:gd name="connsiteX16" fmla="*/ 8551 w 17002"/>
                  <a:gd name="connsiteY16" fmla="*/ 2751 h 15130"/>
                  <a:gd name="connsiteX17" fmla="*/ 7174 w 17002"/>
                  <a:gd name="connsiteY17" fmla="*/ 6583 h 15130"/>
                  <a:gd name="connsiteX18" fmla="*/ 2850 w 17002"/>
                  <a:gd name="connsiteY18" fmla="*/ 6681 h 15130"/>
                  <a:gd name="connsiteX19" fmla="*/ 6290 w 17002"/>
                  <a:gd name="connsiteY19" fmla="*/ 9137 h 15130"/>
                  <a:gd name="connsiteX20" fmla="*/ 5013 w 17002"/>
                  <a:gd name="connsiteY20" fmla="*/ 12969 h 15130"/>
                  <a:gd name="connsiteX21" fmla="*/ 8551 w 17002"/>
                  <a:gd name="connsiteY21" fmla="*/ 10611 h 151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17002" h="15130">
                    <a:moveTo>
                      <a:pt x="3341" y="15131"/>
                    </a:moveTo>
                    <a:lnTo>
                      <a:pt x="5209" y="9432"/>
                    </a:lnTo>
                    <a:lnTo>
                      <a:pt x="0" y="5698"/>
                    </a:lnTo>
                    <a:lnTo>
                      <a:pt x="6486" y="5600"/>
                    </a:lnTo>
                    <a:lnTo>
                      <a:pt x="8551" y="0"/>
                    </a:lnTo>
                    <a:lnTo>
                      <a:pt x="10614" y="5600"/>
                    </a:lnTo>
                    <a:lnTo>
                      <a:pt x="17003" y="5698"/>
                    </a:lnTo>
                    <a:lnTo>
                      <a:pt x="11892" y="9432"/>
                    </a:lnTo>
                    <a:lnTo>
                      <a:pt x="13759" y="15131"/>
                    </a:lnTo>
                    <a:lnTo>
                      <a:pt x="8551" y="11692"/>
                    </a:lnTo>
                    <a:lnTo>
                      <a:pt x="3341" y="15131"/>
                    </a:lnTo>
                    <a:close/>
                    <a:moveTo>
                      <a:pt x="8551" y="10611"/>
                    </a:moveTo>
                    <a:lnTo>
                      <a:pt x="12089" y="12969"/>
                    </a:lnTo>
                    <a:lnTo>
                      <a:pt x="10811" y="9137"/>
                    </a:lnTo>
                    <a:lnTo>
                      <a:pt x="14251" y="6681"/>
                    </a:lnTo>
                    <a:lnTo>
                      <a:pt x="9927" y="6583"/>
                    </a:lnTo>
                    <a:lnTo>
                      <a:pt x="8551" y="2751"/>
                    </a:lnTo>
                    <a:lnTo>
                      <a:pt x="7174" y="6583"/>
                    </a:lnTo>
                    <a:lnTo>
                      <a:pt x="2850" y="6681"/>
                    </a:lnTo>
                    <a:lnTo>
                      <a:pt x="6290" y="9137"/>
                    </a:lnTo>
                    <a:lnTo>
                      <a:pt x="5013" y="12969"/>
                    </a:lnTo>
                    <a:lnTo>
                      <a:pt x="8551" y="10611"/>
                    </a:lnTo>
                    <a:close/>
                  </a:path>
                </a:pathLst>
              </a:custGeom>
              <a:solidFill>
                <a:srgbClr val="F8EB37"/>
              </a:solidFill>
              <a:ln w="9820" cap="flat">
                <a:noFill/>
                <a:prstDash val="solid"/>
                <a:miter/>
              </a:ln>
            </p:spPr>
            <p:txBody>
              <a:bodyPr rtlCol="0" anchor="ctr"/>
              <a:lstStyle/>
              <a:p>
                <a:endParaRPr lang="en-US" dirty="0"/>
              </a:p>
            </p:txBody>
          </p:sp>
          <p:sp>
            <p:nvSpPr>
              <p:cNvPr id="575" name="Freeform 574">
                <a:extLst>
                  <a:ext uri="{FF2B5EF4-FFF2-40B4-BE49-F238E27FC236}">
                    <a16:creationId xmlns:a16="http://schemas.microsoft.com/office/drawing/2014/main" id="{2FD5BEAB-298A-C88A-6E3E-73787ABE5428}"/>
                  </a:ext>
                </a:extLst>
              </p:cNvPr>
              <p:cNvSpPr/>
              <p:nvPr/>
            </p:nvSpPr>
            <p:spPr>
              <a:xfrm>
                <a:off x="9156701" y="6406924"/>
                <a:ext cx="14251" cy="12674"/>
              </a:xfrm>
              <a:custGeom>
                <a:avLst/>
                <a:gdLst>
                  <a:gd name="connsiteX0" fmla="*/ 8846 w 14251"/>
                  <a:gd name="connsiteY0" fmla="*/ 4716 h 12674"/>
                  <a:gd name="connsiteX1" fmla="*/ 7765 w 14251"/>
                  <a:gd name="connsiteY1" fmla="*/ 1867 h 12674"/>
                  <a:gd name="connsiteX2" fmla="*/ 7175 w 14251"/>
                  <a:gd name="connsiteY2" fmla="*/ 0 h 12674"/>
                  <a:gd name="connsiteX3" fmla="*/ 6487 w 14251"/>
                  <a:gd name="connsiteY3" fmla="*/ 1867 h 12674"/>
                  <a:gd name="connsiteX4" fmla="*/ 5405 w 14251"/>
                  <a:gd name="connsiteY4" fmla="*/ 4716 h 12674"/>
                  <a:gd name="connsiteX5" fmla="*/ 2261 w 14251"/>
                  <a:gd name="connsiteY5" fmla="*/ 4814 h 12674"/>
                  <a:gd name="connsiteX6" fmla="*/ 0 w 14251"/>
                  <a:gd name="connsiteY6" fmla="*/ 4814 h 12674"/>
                  <a:gd name="connsiteX7" fmla="*/ 1769 w 14251"/>
                  <a:gd name="connsiteY7" fmla="*/ 6092 h 12674"/>
                  <a:gd name="connsiteX8" fmla="*/ 4324 w 14251"/>
                  <a:gd name="connsiteY8" fmla="*/ 7860 h 12674"/>
                  <a:gd name="connsiteX9" fmla="*/ 3440 w 14251"/>
                  <a:gd name="connsiteY9" fmla="*/ 10709 h 12674"/>
                  <a:gd name="connsiteX10" fmla="*/ 2752 w 14251"/>
                  <a:gd name="connsiteY10" fmla="*/ 12674 h 12674"/>
                  <a:gd name="connsiteX11" fmla="*/ 4521 w 14251"/>
                  <a:gd name="connsiteY11" fmla="*/ 11594 h 12674"/>
                  <a:gd name="connsiteX12" fmla="*/ 7175 w 14251"/>
                  <a:gd name="connsiteY12" fmla="*/ 9825 h 12674"/>
                  <a:gd name="connsiteX13" fmla="*/ 9730 w 14251"/>
                  <a:gd name="connsiteY13" fmla="*/ 11594 h 12674"/>
                  <a:gd name="connsiteX14" fmla="*/ 11500 w 14251"/>
                  <a:gd name="connsiteY14" fmla="*/ 12674 h 12674"/>
                  <a:gd name="connsiteX15" fmla="*/ 10811 w 14251"/>
                  <a:gd name="connsiteY15" fmla="*/ 10709 h 12674"/>
                  <a:gd name="connsiteX16" fmla="*/ 9927 w 14251"/>
                  <a:gd name="connsiteY16" fmla="*/ 7860 h 12674"/>
                  <a:gd name="connsiteX17" fmla="*/ 12482 w 14251"/>
                  <a:gd name="connsiteY17" fmla="*/ 6092 h 12674"/>
                  <a:gd name="connsiteX18" fmla="*/ 14251 w 14251"/>
                  <a:gd name="connsiteY18" fmla="*/ 4814 h 12674"/>
                  <a:gd name="connsiteX19" fmla="*/ 12089 w 14251"/>
                  <a:gd name="connsiteY19" fmla="*/ 4814 h 12674"/>
                  <a:gd name="connsiteX20" fmla="*/ 8846 w 14251"/>
                  <a:gd name="connsiteY20" fmla="*/ 4716 h 1267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14251" h="12674">
                    <a:moveTo>
                      <a:pt x="8846" y="4716"/>
                    </a:moveTo>
                    <a:lnTo>
                      <a:pt x="7765" y="1867"/>
                    </a:lnTo>
                    <a:lnTo>
                      <a:pt x="7175" y="0"/>
                    </a:lnTo>
                    <a:lnTo>
                      <a:pt x="6487" y="1867"/>
                    </a:lnTo>
                    <a:lnTo>
                      <a:pt x="5405" y="4716"/>
                    </a:lnTo>
                    <a:lnTo>
                      <a:pt x="2261" y="4814"/>
                    </a:lnTo>
                    <a:lnTo>
                      <a:pt x="0" y="4814"/>
                    </a:lnTo>
                    <a:lnTo>
                      <a:pt x="1769" y="6092"/>
                    </a:lnTo>
                    <a:lnTo>
                      <a:pt x="4324" y="7860"/>
                    </a:lnTo>
                    <a:lnTo>
                      <a:pt x="3440" y="10709"/>
                    </a:lnTo>
                    <a:lnTo>
                      <a:pt x="2752" y="12674"/>
                    </a:lnTo>
                    <a:lnTo>
                      <a:pt x="4521" y="11594"/>
                    </a:lnTo>
                    <a:lnTo>
                      <a:pt x="7175" y="9825"/>
                    </a:lnTo>
                    <a:lnTo>
                      <a:pt x="9730" y="11594"/>
                    </a:lnTo>
                    <a:lnTo>
                      <a:pt x="11500" y="12674"/>
                    </a:lnTo>
                    <a:lnTo>
                      <a:pt x="10811" y="10709"/>
                    </a:lnTo>
                    <a:lnTo>
                      <a:pt x="9927" y="7860"/>
                    </a:lnTo>
                    <a:lnTo>
                      <a:pt x="12482" y="6092"/>
                    </a:lnTo>
                    <a:lnTo>
                      <a:pt x="14251" y="4814"/>
                    </a:lnTo>
                    <a:lnTo>
                      <a:pt x="12089" y="4814"/>
                    </a:lnTo>
                    <a:lnTo>
                      <a:pt x="8846" y="4716"/>
                    </a:lnTo>
                  </a:path>
                </a:pathLst>
              </a:custGeom>
              <a:solidFill>
                <a:srgbClr val="F8EB37"/>
              </a:solidFill>
              <a:ln w="9820" cap="flat">
                <a:noFill/>
                <a:prstDash val="solid"/>
                <a:miter/>
              </a:ln>
            </p:spPr>
            <p:txBody>
              <a:bodyPr rtlCol="0" anchor="ctr"/>
              <a:lstStyle/>
              <a:p>
                <a:endParaRPr lang="en-US" dirty="0"/>
              </a:p>
            </p:txBody>
          </p:sp>
          <p:sp>
            <p:nvSpPr>
              <p:cNvPr id="192" name="Freeform 191">
                <a:extLst>
                  <a:ext uri="{FF2B5EF4-FFF2-40B4-BE49-F238E27FC236}">
                    <a16:creationId xmlns:a16="http://schemas.microsoft.com/office/drawing/2014/main" id="{B1ED3C8C-7E6C-68C0-F5AB-63FDE9D1395D}"/>
                  </a:ext>
                </a:extLst>
              </p:cNvPr>
              <p:cNvSpPr/>
              <p:nvPr/>
            </p:nvSpPr>
            <p:spPr>
              <a:xfrm>
                <a:off x="9155423" y="6405548"/>
                <a:ext cx="17101" cy="15228"/>
              </a:xfrm>
              <a:custGeom>
                <a:avLst/>
                <a:gdLst>
                  <a:gd name="connsiteX0" fmla="*/ 3243 w 17101"/>
                  <a:gd name="connsiteY0" fmla="*/ 15229 h 15228"/>
                  <a:gd name="connsiteX1" fmla="*/ 5111 w 17101"/>
                  <a:gd name="connsiteY1" fmla="*/ 9432 h 15228"/>
                  <a:gd name="connsiteX2" fmla="*/ 0 w 17101"/>
                  <a:gd name="connsiteY2" fmla="*/ 5699 h 15228"/>
                  <a:gd name="connsiteX3" fmla="*/ 6487 w 17101"/>
                  <a:gd name="connsiteY3" fmla="*/ 5600 h 15228"/>
                  <a:gd name="connsiteX4" fmla="*/ 8551 w 17101"/>
                  <a:gd name="connsiteY4" fmla="*/ 0 h 15228"/>
                  <a:gd name="connsiteX5" fmla="*/ 10615 w 17101"/>
                  <a:gd name="connsiteY5" fmla="*/ 5600 h 15228"/>
                  <a:gd name="connsiteX6" fmla="*/ 17102 w 17101"/>
                  <a:gd name="connsiteY6" fmla="*/ 5699 h 15228"/>
                  <a:gd name="connsiteX7" fmla="*/ 11991 w 17101"/>
                  <a:gd name="connsiteY7" fmla="*/ 9432 h 15228"/>
                  <a:gd name="connsiteX8" fmla="*/ 13858 w 17101"/>
                  <a:gd name="connsiteY8" fmla="*/ 15131 h 15228"/>
                  <a:gd name="connsiteX9" fmla="*/ 8649 w 17101"/>
                  <a:gd name="connsiteY9" fmla="*/ 11692 h 15228"/>
                  <a:gd name="connsiteX10" fmla="*/ 3243 w 17101"/>
                  <a:gd name="connsiteY10" fmla="*/ 15229 h 15228"/>
                  <a:gd name="connsiteX11" fmla="*/ 8453 w 17101"/>
                  <a:gd name="connsiteY11" fmla="*/ 10709 h 15228"/>
                  <a:gd name="connsiteX12" fmla="*/ 11892 w 17101"/>
                  <a:gd name="connsiteY12" fmla="*/ 13068 h 15228"/>
                  <a:gd name="connsiteX13" fmla="*/ 10615 w 17101"/>
                  <a:gd name="connsiteY13" fmla="*/ 9236 h 15228"/>
                  <a:gd name="connsiteX14" fmla="*/ 14054 w 17101"/>
                  <a:gd name="connsiteY14" fmla="*/ 6779 h 15228"/>
                  <a:gd name="connsiteX15" fmla="*/ 9730 w 17101"/>
                  <a:gd name="connsiteY15" fmla="*/ 6681 h 15228"/>
                  <a:gd name="connsiteX16" fmla="*/ 8354 w 17101"/>
                  <a:gd name="connsiteY16" fmla="*/ 2849 h 15228"/>
                  <a:gd name="connsiteX17" fmla="*/ 6978 w 17101"/>
                  <a:gd name="connsiteY17" fmla="*/ 6681 h 15228"/>
                  <a:gd name="connsiteX18" fmla="*/ 2654 w 17101"/>
                  <a:gd name="connsiteY18" fmla="*/ 6779 h 15228"/>
                  <a:gd name="connsiteX19" fmla="*/ 6093 w 17101"/>
                  <a:gd name="connsiteY19" fmla="*/ 9236 h 15228"/>
                  <a:gd name="connsiteX20" fmla="*/ 4816 w 17101"/>
                  <a:gd name="connsiteY20" fmla="*/ 13068 h 15228"/>
                  <a:gd name="connsiteX21" fmla="*/ 8453 w 17101"/>
                  <a:gd name="connsiteY21" fmla="*/ 10709 h 152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17101" h="15228">
                    <a:moveTo>
                      <a:pt x="3243" y="15229"/>
                    </a:moveTo>
                    <a:lnTo>
                      <a:pt x="5111" y="9432"/>
                    </a:lnTo>
                    <a:lnTo>
                      <a:pt x="0" y="5699"/>
                    </a:lnTo>
                    <a:lnTo>
                      <a:pt x="6487" y="5600"/>
                    </a:lnTo>
                    <a:lnTo>
                      <a:pt x="8551" y="0"/>
                    </a:lnTo>
                    <a:lnTo>
                      <a:pt x="10615" y="5600"/>
                    </a:lnTo>
                    <a:lnTo>
                      <a:pt x="17102" y="5699"/>
                    </a:lnTo>
                    <a:lnTo>
                      <a:pt x="11991" y="9432"/>
                    </a:lnTo>
                    <a:lnTo>
                      <a:pt x="13858" y="15131"/>
                    </a:lnTo>
                    <a:lnTo>
                      <a:pt x="8649" y="11692"/>
                    </a:lnTo>
                    <a:lnTo>
                      <a:pt x="3243" y="15229"/>
                    </a:lnTo>
                    <a:close/>
                    <a:moveTo>
                      <a:pt x="8453" y="10709"/>
                    </a:moveTo>
                    <a:lnTo>
                      <a:pt x="11892" y="13068"/>
                    </a:lnTo>
                    <a:lnTo>
                      <a:pt x="10615" y="9236"/>
                    </a:lnTo>
                    <a:lnTo>
                      <a:pt x="14054" y="6779"/>
                    </a:lnTo>
                    <a:lnTo>
                      <a:pt x="9730" y="6681"/>
                    </a:lnTo>
                    <a:lnTo>
                      <a:pt x="8354" y="2849"/>
                    </a:lnTo>
                    <a:lnTo>
                      <a:pt x="6978" y="6681"/>
                    </a:lnTo>
                    <a:lnTo>
                      <a:pt x="2654" y="6779"/>
                    </a:lnTo>
                    <a:lnTo>
                      <a:pt x="6093" y="9236"/>
                    </a:lnTo>
                    <a:lnTo>
                      <a:pt x="4816" y="13068"/>
                    </a:lnTo>
                    <a:lnTo>
                      <a:pt x="8453" y="10709"/>
                    </a:lnTo>
                    <a:close/>
                  </a:path>
                </a:pathLst>
              </a:custGeom>
              <a:solidFill>
                <a:srgbClr val="F8EB37"/>
              </a:solidFill>
              <a:ln w="9820" cap="flat">
                <a:noFill/>
                <a:prstDash val="solid"/>
                <a:miter/>
              </a:ln>
            </p:spPr>
            <p:txBody>
              <a:bodyPr rtlCol="0" anchor="ctr"/>
              <a:lstStyle/>
              <a:p>
                <a:endParaRPr lang="en-US" dirty="0"/>
              </a:p>
            </p:txBody>
          </p:sp>
          <p:sp>
            <p:nvSpPr>
              <p:cNvPr id="193" name="Freeform 192">
                <a:extLst>
                  <a:ext uri="{FF2B5EF4-FFF2-40B4-BE49-F238E27FC236}">
                    <a16:creationId xmlns:a16="http://schemas.microsoft.com/office/drawing/2014/main" id="{66C195C4-D5F5-A4F2-052F-B60E86E013C9}"/>
                  </a:ext>
                </a:extLst>
              </p:cNvPr>
              <p:cNvSpPr/>
              <p:nvPr/>
            </p:nvSpPr>
            <p:spPr>
              <a:xfrm>
                <a:off x="9140288" y="6423234"/>
                <a:ext cx="14152" cy="12576"/>
              </a:xfrm>
              <a:custGeom>
                <a:avLst/>
                <a:gdLst>
                  <a:gd name="connsiteX0" fmla="*/ 8747 w 14152"/>
                  <a:gd name="connsiteY0" fmla="*/ 4618 h 12576"/>
                  <a:gd name="connsiteX1" fmla="*/ 7764 w 14152"/>
                  <a:gd name="connsiteY1" fmla="*/ 1768 h 12576"/>
                  <a:gd name="connsiteX2" fmla="*/ 7076 w 14152"/>
                  <a:gd name="connsiteY2" fmla="*/ 0 h 12576"/>
                  <a:gd name="connsiteX3" fmla="*/ 6389 w 14152"/>
                  <a:gd name="connsiteY3" fmla="*/ 1768 h 12576"/>
                  <a:gd name="connsiteX4" fmla="*/ 5405 w 14152"/>
                  <a:gd name="connsiteY4" fmla="*/ 4618 h 12576"/>
                  <a:gd name="connsiteX5" fmla="*/ 2162 w 14152"/>
                  <a:gd name="connsiteY5" fmla="*/ 4716 h 12576"/>
                  <a:gd name="connsiteX6" fmla="*/ 0 w 14152"/>
                  <a:gd name="connsiteY6" fmla="*/ 4716 h 12576"/>
                  <a:gd name="connsiteX7" fmla="*/ 1769 w 14152"/>
                  <a:gd name="connsiteY7" fmla="*/ 5993 h 12576"/>
                  <a:gd name="connsiteX8" fmla="*/ 4324 w 14152"/>
                  <a:gd name="connsiteY8" fmla="*/ 7860 h 12576"/>
                  <a:gd name="connsiteX9" fmla="*/ 3342 w 14152"/>
                  <a:gd name="connsiteY9" fmla="*/ 10710 h 12576"/>
                  <a:gd name="connsiteX10" fmla="*/ 2752 w 14152"/>
                  <a:gd name="connsiteY10" fmla="*/ 12577 h 12576"/>
                  <a:gd name="connsiteX11" fmla="*/ 4423 w 14152"/>
                  <a:gd name="connsiteY11" fmla="*/ 11495 h 12576"/>
                  <a:gd name="connsiteX12" fmla="*/ 7076 w 14152"/>
                  <a:gd name="connsiteY12" fmla="*/ 9727 h 12576"/>
                  <a:gd name="connsiteX13" fmla="*/ 9730 w 14152"/>
                  <a:gd name="connsiteY13" fmla="*/ 11495 h 12576"/>
                  <a:gd name="connsiteX14" fmla="*/ 11401 w 14152"/>
                  <a:gd name="connsiteY14" fmla="*/ 12577 h 12576"/>
                  <a:gd name="connsiteX15" fmla="*/ 9927 w 14152"/>
                  <a:gd name="connsiteY15" fmla="*/ 7860 h 12576"/>
                  <a:gd name="connsiteX16" fmla="*/ 12384 w 14152"/>
                  <a:gd name="connsiteY16" fmla="*/ 5993 h 12576"/>
                  <a:gd name="connsiteX17" fmla="*/ 14153 w 14152"/>
                  <a:gd name="connsiteY17" fmla="*/ 4716 h 12576"/>
                  <a:gd name="connsiteX18" fmla="*/ 11990 w 14152"/>
                  <a:gd name="connsiteY18" fmla="*/ 4716 h 12576"/>
                  <a:gd name="connsiteX19" fmla="*/ 8747 w 14152"/>
                  <a:gd name="connsiteY19" fmla="*/ 4618 h 125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14152" h="12576">
                    <a:moveTo>
                      <a:pt x="8747" y="4618"/>
                    </a:moveTo>
                    <a:lnTo>
                      <a:pt x="7764" y="1768"/>
                    </a:lnTo>
                    <a:lnTo>
                      <a:pt x="7076" y="0"/>
                    </a:lnTo>
                    <a:lnTo>
                      <a:pt x="6389" y="1768"/>
                    </a:lnTo>
                    <a:lnTo>
                      <a:pt x="5405" y="4618"/>
                    </a:lnTo>
                    <a:lnTo>
                      <a:pt x="2162" y="4716"/>
                    </a:lnTo>
                    <a:lnTo>
                      <a:pt x="0" y="4716"/>
                    </a:lnTo>
                    <a:lnTo>
                      <a:pt x="1769" y="5993"/>
                    </a:lnTo>
                    <a:lnTo>
                      <a:pt x="4324" y="7860"/>
                    </a:lnTo>
                    <a:lnTo>
                      <a:pt x="3342" y="10710"/>
                    </a:lnTo>
                    <a:lnTo>
                      <a:pt x="2752" y="12577"/>
                    </a:lnTo>
                    <a:lnTo>
                      <a:pt x="4423" y="11495"/>
                    </a:lnTo>
                    <a:lnTo>
                      <a:pt x="7076" y="9727"/>
                    </a:lnTo>
                    <a:lnTo>
                      <a:pt x="9730" y="11495"/>
                    </a:lnTo>
                    <a:lnTo>
                      <a:pt x="11401" y="12577"/>
                    </a:lnTo>
                    <a:lnTo>
                      <a:pt x="9927" y="7860"/>
                    </a:lnTo>
                    <a:lnTo>
                      <a:pt x="12384" y="5993"/>
                    </a:lnTo>
                    <a:lnTo>
                      <a:pt x="14153" y="4716"/>
                    </a:lnTo>
                    <a:lnTo>
                      <a:pt x="11990" y="4716"/>
                    </a:lnTo>
                    <a:lnTo>
                      <a:pt x="8747" y="4618"/>
                    </a:lnTo>
                  </a:path>
                </a:pathLst>
              </a:custGeom>
              <a:solidFill>
                <a:srgbClr val="F8EB37"/>
              </a:solidFill>
              <a:ln w="9820" cap="flat">
                <a:noFill/>
                <a:prstDash val="solid"/>
                <a:miter/>
              </a:ln>
            </p:spPr>
            <p:txBody>
              <a:bodyPr rtlCol="0" anchor="ctr"/>
              <a:lstStyle/>
              <a:p>
                <a:endParaRPr lang="en-US" dirty="0"/>
              </a:p>
            </p:txBody>
          </p:sp>
          <p:sp>
            <p:nvSpPr>
              <p:cNvPr id="194" name="Freeform 193">
                <a:extLst>
                  <a:ext uri="{FF2B5EF4-FFF2-40B4-BE49-F238E27FC236}">
                    <a16:creationId xmlns:a16="http://schemas.microsoft.com/office/drawing/2014/main" id="{752BA66D-9266-5F13-A6A9-1F7E3335572D}"/>
                  </a:ext>
                </a:extLst>
              </p:cNvPr>
              <p:cNvSpPr/>
              <p:nvPr/>
            </p:nvSpPr>
            <p:spPr>
              <a:xfrm>
                <a:off x="9138912" y="6421858"/>
                <a:ext cx="17101" cy="15131"/>
              </a:xfrm>
              <a:custGeom>
                <a:avLst/>
                <a:gdLst>
                  <a:gd name="connsiteX0" fmla="*/ 3342 w 17101"/>
                  <a:gd name="connsiteY0" fmla="*/ 15131 h 15131"/>
                  <a:gd name="connsiteX1" fmla="*/ 5111 w 17101"/>
                  <a:gd name="connsiteY1" fmla="*/ 9432 h 15131"/>
                  <a:gd name="connsiteX2" fmla="*/ 0 w 17101"/>
                  <a:gd name="connsiteY2" fmla="*/ 5699 h 15131"/>
                  <a:gd name="connsiteX3" fmla="*/ 6487 w 17101"/>
                  <a:gd name="connsiteY3" fmla="*/ 5600 h 15131"/>
                  <a:gd name="connsiteX4" fmla="*/ 8551 w 17101"/>
                  <a:gd name="connsiteY4" fmla="*/ 0 h 15131"/>
                  <a:gd name="connsiteX5" fmla="*/ 10615 w 17101"/>
                  <a:gd name="connsiteY5" fmla="*/ 5600 h 15131"/>
                  <a:gd name="connsiteX6" fmla="*/ 17101 w 17101"/>
                  <a:gd name="connsiteY6" fmla="*/ 5699 h 15131"/>
                  <a:gd name="connsiteX7" fmla="*/ 11991 w 17101"/>
                  <a:gd name="connsiteY7" fmla="*/ 9432 h 15131"/>
                  <a:gd name="connsiteX8" fmla="*/ 13858 w 17101"/>
                  <a:gd name="connsiteY8" fmla="*/ 15131 h 15131"/>
                  <a:gd name="connsiteX9" fmla="*/ 8649 w 17101"/>
                  <a:gd name="connsiteY9" fmla="*/ 11692 h 15131"/>
                  <a:gd name="connsiteX10" fmla="*/ 3342 w 17101"/>
                  <a:gd name="connsiteY10" fmla="*/ 15131 h 15131"/>
                  <a:gd name="connsiteX11" fmla="*/ 8452 w 17101"/>
                  <a:gd name="connsiteY11" fmla="*/ 10611 h 15131"/>
                  <a:gd name="connsiteX12" fmla="*/ 11991 w 17101"/>
                  <a:gd name="connsiteY12" fmla="*/ 12871 h 15131"/>
                  <a:gd name="connsiteX13" fmla="*/ 10713 w 17101"/>
                  <a:gd name="connsiteY13" fmla="*/ 9040 h 15131"/>
                  <a:gd name="connsiteX14" fmla="*/ 14153 w 17101"/>
                  <a:gd name="connsiteY14" fmla="*/ 6583 h 15131"/>
                  <a:gd name="connsiteX15" fmla="*/ 9828 w 17101"/>
                  <a:gd name="connsiteY15" fmla="*/ 6485 h 15131"/>
                  <a:gd name="connsiteX16" fmla="*/ 8452 w 17101"/>
                  <a:gd name="connsiteY16" fmla="*/ 2653 h 15131"/>
                  <a:gd name="connsiteX17" fmla="*/ 7077 w 17101"/>
                  <a:gd name="connsiteY17" fmla="*/ 6485 h 15131"/>
                  <a:gd name="connsiteX18" fmla="*/ 2752 w 17101"/>
                  <a:gd name="connsiteY18" fmla="*/ 6583 h 15131"/>
                  <a:gd name="connsiteX19" fmla="*/ 6192 w 17101"/>
                  <a:gd name="connsiteY19" fmla="*/ 9040 h 15131"/>
                  <a:gd name="connsiteX20" fmla="*/ 4914 w 17101"/>
                  <a:gd name="connsiteY20" fmla="*/ 12871 h 15131"/>
                  <a:gd name="connsiteX21" fmla="*/ 8452 w 17101"/>
                  <a:gd name="connsiteY21" fmla="*/ 10611 h 151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17101" h="15131">
                    <a:moveTo>
                      <a:pt x="3342" y="15131"/>
                    </a:moveTo>
                    <a:lnTo>
                      <a:pt x="5111" y="9432"/>
                    </a:lnTo>
                    <a:lnTo>
                      <a:pt x="0" y="5699"/>
                    </a:lnTo>
                    <a:lnTo>
                      <a:pt x="6487" y="5600"/>
                    </a:lnTo>
                    <a:lnTo>
                      <a:pt x="8551" y="0"/>
                    </a:lnTo>
                    <a:lnTo>
                      <a:pt x="10615" y="5600"/>
                    </a:lnTo>
                    <a:lnTo>
                      <a:pt x="17101" y="5699"/>
                    </a:lnTo>
                    <a:lnTo>
                      <a:pt x="11991" y="9432"/>
                    </a:lnTo>
                    <a:lnTo>
                      <a:pt x="13858" y="15131"/>
                    </a:lnTo>
                    <a:lnTo>
                      <a:pt x="8649" y="11692"/>
                    </a:lnTo>
                    <a:lnTo>
                      <a:pt x="3342" y="15131"/>
                    </a:lnTo>
                    <a:close/>
                    <a:moveTo>
                      <a:pt x="8452" y="10611"/>
                    </a:moveTo>
                    <a:lnTo>
                      <a:pt x="11991" y="12871"/>
                    </a:lnTo>
                    <a:lnTo>
                      <a:pt x="10713" y="9040"/>
                    </a:lnTo>
                    <a:lnTo>
                      <a:pt x="14153" y="6583"/>
                    </a:lnTo>
                    <a:lnTo>
                      <a:pt x="9828" y="6485"/>
                    </a:lnTo>
                    <a:lnTo>
                      <a:pt x="8452" y="2653"/>
                    </a:lnTo>
                    <a:lnTo>
                      <a:pt x="7077" y="6485"/>
                    </a:lnTo>
                    <a:lnTo>
                      <a:pt x="2752" y="6583"/>
                    </a:lnTo>
                    <a:lnTo>
                      <a:pt x="6192" y="9040"/>
                    </a:lnTo>
                    <a:lnTo>
                      <a:pt x="4914" y="12871"/>
                    </a:lnTo>
                    <a:lnTo>
                      <a:pt x="8452" y="10611"/>
                    </a:lnTo>
                    <a:close/>
                  </a:path>
                </a:pathLst>
              </a:custGeom>
              <a:solidFill>
                <a:srgbClr val="F8EB37"/>
              </a:solidFill>
              <a:ln w="9820" cap="flat">
                <a:noFill/>
                <a:prstDash val="solid"/>
                <a:miter/>
              </a:ln>
            </p:spPr>
            <p:txBody>
              <a:bodyPr rtlCol="0" anchor="ctr"/>
              <a:lstStyle/>
              <a:p>
                <a:endParaRPr lang="en-US" dirty="0"/>
              </a:p>
            </p:txBody>
          </p:sp>
          <p:sp>
            <p:nvSpPr>
              <p:cNvPr id="195" name="Freeform 194">
                <a:extLst>
                  <a:ext uri="{FF2B5EF4-FFF2-40B4-BE49-F238E27FC236}">
                    <a16:creationId xmlns:a16="http://schemas.microsoft.com/office/drawing/2014/main" id="{E7676567-7602-D6A6-CC45-54A2A33A0620}"/>
                  </a:ext>
                </a:extLst>
              </p:cNvPr>
              <p:cNvSpPr/>
              <p:nvPr/>
            </p:nvSpPr>
            <p:spPr>
              <a:xfrm>
                <a:off x="9134096" y="6445832"/>
                <a:ext cx="14251" cy="12674"/>
              </a:xfrm>
              <a:custGeom>
                <a:avLst/>
                <a:gdLst>
                  <a:gd name="connsiteX0" fmla="*/ 9730 w 14251"/>
                  <a:gd name="connsiteY0" fmla="*/ 11594 h 12674"/>
                  <a:gd name="connsiteX1" fmla="*/ 11499 w 14251"/>
                  <a:gd name="connsiteY1" fmla="*/ 12675 h 12674"/>
                  <a:gd name="connsiteX2" fmla="*/ 10811 w 14251"/>
                  <a:gd name="connsiteY2" fmla="*/ 10710 h 12674"/>
                  <a:gd name="connsiteX3" fmla="*/ 9927 w 14251"/>
                  <a:gd name="connsiteY3" fmla="*/ 7860 h 12674"/>
                  <a:gd name="connsiteX4" fmla="*/ 12482 w 14251"/>
                  <a:gd name="connsiteY4" fmla="*/ 6092 h 12674"/>
                  <a:gd name="connsiteX5" fmla="*/ 14251 w 14251"/>
                  <a:gd name="connsiteY5" fmla="*/ 4814 h 12674"/>
                  <a:gd name="connsiteX6" fmla="*/ 12089 w 14251"/>
                  <a:gd name="connsiteY6" fmla="*/ 4717 h 12674"/>
                  <a:gd name="connsiteX7" fmla="*/ 8846 w 14251"/>
                  <a:gd name="connsiteY7" fmla="*/ 4717 h 12674"/>
                  <a:gd name="connsiteX8" fmla="*/ 7764 w 14251"/>
                  <a:gd name="connsiteY8" fmla="*/ 1867 h 12674"/>
                  <a:gd name="connsiteX9" fmla="*/ 7174 w 14251"/>
                  <a:gd name="connsiteY9" fmla="*/ 0 h 12674"/>
                  <a:gd name="connsiteX10" fmla="*/ 6487 w 14251"/>
                  <a:gd name="connsiteY10" fmla="*/ 1867 h 12674"/>
                  <a:gd name="connsiteX11" fmla="*/ 5405 w 14251"/>
                  <a:gd name="connsiteY11" fmla="*/ 4717 h 12674"/>
                  <a:gd name="connsiteX12" fmla="*/ 2163 w 14251"/>
                  <a:gd name="connsiteY12" fmla="*/ 4717 h 12674"/>
                  <a:gd name="connsiteX13" fmla="*/ 0 w 14251"/>
                  <a:gd name="connsiteY13" fmla="*/ 4814 h 12674"/>
                  <a:gd name="connsiteX14" fmla="*/ 1769 w 14251"/>
                  <a:gd name="connsiteY14" fmla="*/ 6092 h 12674"/>
                  <a:gd name="connsiteX15" fmla="*/ 4324 w 14251"/>
                  <a:gd name="connsiteY15" fmla="*/ 7860 h 12674"/>
                  <a:gd name="connsiteX16" fmla="*/ 3440 w 14251"/>
                  <a:gd name="connsiteY16" fmla="*/ 10710 h 12674"/>
                  <a:gd name="connsiteX17" fmla="*/ 2752 w 14251"/>
                  <a:gd name="connsiteY17" fmla="*/ 12675 h 12674"/>
                  <a:gd name="connsiteX18" fmla="*/ 4521 w 14251"/>
                  <a:gd name="connsiteY18" fmla="*/ 11594 h 12674"/>
                  <a:gd name="connsiteX19" fmla="*/ 7174 w 14251"/>
                  <a:gd name="connsiteY19" fmla="*/ 9825 h 12674"/>
                  <a:gd name="connsiteX20" fmla="*/ 9730 w 14251"/>
                  <a:gd name="connsiteY20" fmla="*/ 11594 h 1267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14251" h="12674">
                    <a:moveTo>
                      <a:pt x="9730" y="11594"/>
                    </a:moveTo>
                    <a:lnTo>
                      <a:pt x="11499" y="12675"/>
                    </a:lnTo>
                    <a:lnTo>
                      <a:pt x="10811" y="10710"/>
                    </a:lnTo>
                    <a:lnTo>
                      <a:pt x="9927" y="7860"/>
                    </a:lnTo>
                    <a:lnTo>
                      <a:pt x="12482" y="6092"/>
                    </a:lnTo>
                    <a:lnTo>
                      <a:pt x="14251" y="4814"/>
                    </a:lnTo>
                    <a:lnTo>
                      <a:pt x="12089" y="4717"/>
                    </a:lnTo>
                    <a:lnTo>
                      <a:pt x="8846" y="4717"/>
                    </a:lnTo>
                    <a:lnTo>
                      <a:pt x="7764" y="1867"/>
                    </a:lnTo>
                    <a:lnTo>
                      <a:pt x="7174" y="0"/>
                    </a:lnTo>
                    <a:lnTo>
                      <a:pt x="6487" y="1867"/>
                    </a:lnTo>
                    <a:lnTo>
                      <a:pt x="5405" y="4717"/>
                    </a:lnTo>
                    <a:lnTo>
                      <a:pt x="2163" y="4717"/>
                    </a:lnTo>
                    <a:lnTo>
                      <a:pt x="0" y="4814"/>
                    </a:lnTo>
                    <a:lnTo>
                      <a:pt x="1769" y="6092"/>
                    </a:lnTo>
                    <a:lnTo>
                      <a:pt x="4324" y="7860"/>
                    </a:lnTo>
                    <a:lnTo>
                      <a:pt x="3440" y="10710"/>
                    </a:lnTo>
                    <a:lnTo>
                      <a:pt x="2752" y="12675"/>
                    </a:lnTo>
                    <a:lnTo>
                      <a:pt x="4521" y="11594"/>
                    </a:lnTo>
                    <a:lnTo>
                      <a:pt x="7174" y="9825"/>
                    </a:lnTo>
                    <a:lnTo>
                      <a:pt x="9730" y="11594"/>
                    </a:lnTo>
                  </a:path>
                </a:pathLst>
              </a:custGeom>
              <a:solidFill>
                <a:srgbClr val="F8EB37"/>
              </a:solidFill>
              <a:ln w="9820" cap="flat">
                <a:noFill/>
                <a:prstDash val="solid"/>
                <a:miter/>
              </a:ln>
            </p:spPr>
            <p:txBody>
              <a:bodyPr rtlCol="0" anchor="ctr"/>
              <a:lstStyle/>
              <a:p>
                <a:endParaRPr lang="en-US" dirty="0"/>
              </a:p>
            </p:txBody>
          </p:sp>
          <p:sp>
            <p:nvSpPr>
              <p:cNvPr id="196" name="Freeform 195">
                <a:extLst>
                  <a:ext uri="{FF2B5EF4-FFF2-40B4-BE49-F238E27FC236}">
                    <a16:creationId xmlns:a16="http://schemas.microsoft.com/office/drawing/2014/main" id="{1D4ED81E-B4BE-F729-B73F-1FBB65E1CF6A}"/>
                  </a:ext>
                </a:extLst>
              </p:cNvPr>
              <p:cNvSpPr/>
              <p:nvPr/>
            </p:nvSpPr>
            <p:spPr>
              <a:xfrm>
                <a:off x="9132818" y="6444456"/>
                <a:ext cx="17002" cy="15131"/>
              </a:xfrm>
              <a:custGeom>
                <a:avLst/>
                <a:gdLst>
                  <a:gd name="connsiteX0" fmla="*/ 3243 w 17002"/>
                  <a:gd name="connsiteY0" fmla="*/ 15131 h 15131"/>
                  <a:gd name="connsiteX1" fmla="*/ 5111 w 17002"/>
                  <a:gd name="connsiteY1" fmla="*/ 9432 h 15131"/>
                  <a:gd name="connsiteX2" fmla="*/ 0 w 17002"/>
                  <a:gd name="connsiteY2" fmla="*/ 5699 h 15131"/>
                  <a:gd name="connsiteX3" fmla="*/ 6389 w 17002"/>
                  <a:gd name="connsiteY3" fmla="*/ 5600 h 15131"/>
                  <a:gd name="connsiteX4" fmla="*/ 8452 w 17002"/>
                  <a:gd name="connsiteY4" fmla="*/ 0 h 15131"/>
                  <a:gd name="connsiteX5" fmla="*/ 10516 w 17002"/>
                  <a:gd name="connsiteY5" fmla="*/ 5600 h 15131"/>
                  <a:gd name="connsiteX6" fmla="*/ 17003 w 17002"/>
                  <a:gd name="connsiteY6" fmla="*/ 5699 h 15131"/>
                  <a:gd name="connsiteX7" fmla="*/ 11892 w 17002"/>
                  <a:gd name="connsiteY7" fmla="*/ 9432 h 15131"/>
                  <a:gd name="connsiteX8" fmla="*/ 13760 w 17002"/>
                  <a:gd name="connsiteY8" fmla="*/ 15131 h 15131"/>
                  <a:gd name="connsiteX9" fmla="*/ 8551 w 17002"/>
                  <a:gd name="connsiteY9" fmla="*/ 11692 h 15131"/>
                  <a:gd name="connsiteX10" fmla="*/ 3243 w 17002"/>
                  <a:gd name="connsiteY10" fmla="*/ 15131 h 15131"/>
                  <a:gd name="connsiteX11" fmla="*/ 8452 w 17002"/>
                  <a:gd name="connsiteY11" fmla="*/ 10611 h 15131"/>
                  <a:gd name="connsiteX12" fmla="*/ 11991 w 17002"/>
                  <a:gd name="connsiteY12" fmla="*/ 12969 h 15131"/>
                  <a:gd name="connsiteX13" fmla="*/ 10713 w 17002"/>
                  <a:gd name="connsiteY13" fmla="*/ 9138 h 15131"/>
                  <a:gd name="connsiteX14" fmla="*/ 14153 w 17002"/>
                  <a:gd name="connsiteY14" fmla="*/ 6682 h 15131"/>
                  <a:gd name="connsiteX15" fmla="*/ 9828 w 17002"/>
                  <a:gd name="connsiteY15" fmla="*/ 6583 h 15131"/>
                  <a:gd name="connsiteX16" fmla="*/ 8452 w 17002"/>
                  <a:gd name="connsiteY16" fmla="*/ 2751 h 15131"/>
                  <a:gd name="connsiteX17" fmla="*/ 7077 w 17002"/>
                  <a:gd name="connsiteY17" fmla="*/ 6583 h 15131"/>
                  <a:gd name="connsiteX18" fmla="*/ 2752 w 17002"/>
                  <a:gd name="connsiteY18" fmla="*/ 6682 h 15131"/>
                  <a:gd name="connsiteX19" fmla="*/ 6192 w 17002"/>
                  <a:gd name="connsiteY19" fmla="*/ 9138 h 15131"/>
                  <a:gd name="connsiteX20" fmla="*/ 4914 w 17002"/>
                  <a:gd name="connsiteY20" fmla="*/ 12969 h 15131"/>
                  <a:gd name="connsiteX21" fmla="*/ 8452 w 17002"/>
                  <a:gd name="connsiteY21" fmla="*/ 10611 h 151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17002" h="15131">
                    <a:moveTo>
                      <a:pt x="3243" y="15131"/>
                    </a:moveTo>
                    <a:lnTo>
                      <a:pt x="5111" y="9432"/>
                    </a:lnTo>
                    <a:lnTo>
                      <a:pt x="0" y="5699"/>
                    </a:lnTo>
                    <a:lnTo>
                      <a:pt x="6389" y="5600"/>
                    </a:lnTo>
                    <a:lnTo>
                      <a:pt x="8452" y="0"/>
                    </a:lnTo>
                    <a:lnTo>
                      <a:pt x="10516" y="5600"/>
                    </a:lnTo>
                    <a:lnTo>
                      <a:pt x="17003" y="5699"/>
                    </a:lnTo>
                    <a:lnTo>
                      <a:pt x="11892" y="9432"/>
                    </a:lnTo>
                    <a:lnTo>
                      <a:pt x="13760" y="15131"/>
                    </a:lnTo>
                    <a:lnTo>
                      <a:pt x="8551" y="11692"/>
                    </a:lnTo>
                    <a:lnTo>
                      <a:pt x="3243" y="15131"/>
                    </a:lnTo>
                    <a:close/>
                    <a:moveTo>
                      <a:pt x="8452" y="10611"/>
                    </a:moveTo>
                    <a:lnTo>
                      <a:pt x="11991" y="12969"/>
                    </a:lnTo>
                    <a:lnTo>
                      <a:pt x="10713" y="9138"/>
                    </a:lnTo>
                    <a:lnTo>
                      <a:pt x="14153" y="6682"/>
                    </a:lnTo>
                    <a:lnTo>
                      <a:pt x="9828" y="6583"/>
                    </a:lnTo>
                    <a:lnTo>
                      <a:pt x="8452" y="2751"/>
                    </a:lnTo>
                    <a:lnTo>
                      <a:pt x="7077" y="6583"/>
                    </a:lnTo>
                    <a:lnTo>
                      <a:pt x="2752" y="6682"/>
                    </a:lnTo>
                    <a:lnTo>
                      <a:pt x="6192" y="9138"/>
                    </a:lnTo>
                    <a:lnTo>
                      <a:pt x="4914" y="12969"/>
                    </a:lnTo>
                    <a:lnTo>
                      <a:pt x="8452" y="10611"/>
                    </a:lnTo>
                    <a:close/>
                  </a:path>
                </a:pathLst>
              </a:custGeom>
              <a:solidFill>
                <a:srgbClr val="F8EB37"/>
              </a:solidFill>
              <a:ln w="9820" cap="flat">
                <a:noFill/>
                <a:prstDash val="solid"/>
                <a:miter/>
              </a:ln>
            </p:spPr>
            <p:txBody>
              <a:bodyPr rtlCol="0" anchor="ctr"/>
              <a:lstStyle/>
              <a:p>
                <a:endParaRPr lang="en-US" dirty="0"/>
              </a:p>
            </p:txBody>
          </p:sp>
          <p:sp>
            <p:nvSpPr>
              <p:cNvPr id="197" name="Freeform 196">
                <a:extLst>
                  <a:ext uri="{FF2B5EF4-FFF2-40B4-BE49-F238E27FC236}">
                    <a16:creationId xmlns:a16="http://schemas.microsoft.com/office/drawing/2014/main" id="{35C69033-5D04-72B0-67C4-C28C7C6E8E53}"/>
                  </a:ext>
                </a:extLst>
              </p:cNvPr>
              <p:cNvSpPr/>
              <p:nvPr/>
            </p:nvSpPr>
            <p:spPr>
              <a:xfrm>
                <a:off x="9140189" y="6468233"/>
                <a:ext cx="14152" cy="12674"/>
              </a:xfrm>
              <a:custGeom>
                <a:avLst/>
                <a:gdLst>
                  <a:gd name="connsiteX0" fmla="*/ 8846 w 14152"/>
                  <a:gd name="connsiteY0" fmla="*/ 4618 h 12674"/>
                  <a:gd name="connsiteX1" fmla="*/ 7765 w 14152"/>
                  <a:gd name="connsiteY1" fmla="*/ 1768 h 12674"/>
                  <a:gd name="connsiteX2" fmla="*/ 7077 w 14152"/>
                  <a:gd name="connsiteY2" fmla="*/ 0 h 12674"/>
                  <a:gd name="connsiteX3" fmla="*/ 6389 w 14152"/>
                  <a:gd name="connsiteY3" fmla="*/ 1768 h 12674"/>
                  <a:gd name="connsiteX4" fmla="*/ 5405 w 14152"/>
                  <a:gd name="connsiteY4" fmla="*/ 4618 h 12674"/>
                  <a:gd name="connsiteX5" fmla="*/ 2163 w 14152"/>
                  <a:gd name="connsiteY5" fmla="*/ 4716 h 12674"/>
                  <a:gd name="connsiteX6" fmla="*/ 0 w 14152"/>
                  <a:gd name="connsiteY6" fmla="*/ 4814 h 12674"/>
                  <a:gd name="connsiteX7" fmla="*/ 1769 w 14152"/>
                  <a:gd name="connsiteY7" fmla="*/ 5993 h 12674"/>
                  <a:gd name="connsiteX8" fmla="*/ 4324 w 14152"/>
                  <a:gd name="connsiteY8" fmla="*/ 7860 h 12674"/>
                  <a:gd name="connsiteX9" fmla="*/ 3342 w 14152"/>
                  <a:gd name="connsiteY9" fmla="*/ 10709 h 12674"/>
                  <a:gd name="connsiteX10" fmla="*/ 2752 w 14152"/>
                  <a:gd name="connsiteY10" fmla="*/ 12674 h 12674"/>
                  <a:gd name="connsiteX11" fmla="*/ 4423 w 14152"/>
                  <a:gd name="connsiteY11" fmla="*/ 11495 h 12674"/>
                  <a:gd name="connsiteX12" fmla="*/ 7077 w 14152"/>
                  <a:gd name="connsiteY12" fmla="*/ 9825 h 12674"/>
                  <a:gd name="connsiteX13" fmla="*/ 9730 w 14152"/>
                  <a:gd name="connsiteY13" fmla="*/ 11495 h 12674"/>
                  <a:gd name="connsiteX14" fmla="*/ 11401 w 14152"/>
                  <a:gd name="connsiteY14" fmla="*/ 12674 h 12674"/>
                  <a:gd name="connsiteX15" fmla="*/ 10811 w 14152"/>
                  <a:gd name="connsiteY15" fmla="*/ 10709 h 12674"/>
                  <a:gd name="connsiteX16" fmla="*/ 9927 w 14152"/>
                  <a:gd name="connsiteY16" fmla="*/ 7860 h 12674"/>
                  <a:gd name="connsiteX17" fmla="*/ 12384 w 14152"/>
                  <a:gd name="connsiteY17" fmla="*/ 5993 h 12674"/>
                  <a:gd name="connsiteX18" fmla="*/ 14153 w 14152"/>
                  <a:gd name="connsiteY18" fmla="*/ 4814 h 12674"/>
                  <a:gd name="connsiteX19" fmla="*/ 11991 w 14152"/>
                  <a:gd name="connsiteY19" fmla="*/ 4716 h 12674"/>
                  <a:gd name="connsiteX20" fmla="*/ 8846 w 14152"/>
                  <a:gd name="connsiteY20" fmla="*/ 4618 h 1267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14152" h="12674">
                    <a:moveTo>
                      <a:pt x="8846" y="4618"/>
                    </a:moveTo>
                    <a:lnTo>
                      <a:pt x="7765" y="1768"/>
                    </a:lnTo>
                    <a:lnTo>
                      <a:pt x="7077" y="0"/>
                    </a:lnTo>
                    <a:lnTo>
                      <a:pt x="6389" y="1768"/>
                    </a:lnTo>
                    <a:lnTo>
                      <a:pt x="5405" y="4618"/>
                    </a:lnTo>
                    <a:lnTo>
                      <a:pt x="2163" y="4716"/>
                    </a:lnTo>
                    <a:lnTo>
                      <a:pt x="0" y="4814"/>
                    </a:lnTo>
                    <a:lnTo>
                      <a:pt x="1769" y="5993"/>
                    </a:lnTo>
                    <a:lnTo>
                      <a:pt x="4324" y="7860"/>
                    </a:lnTo>
                    <a:lnTo>
                      <a:pt x="3342" y="10709"/>
                    </a:lnTo>
                    <a:lnTo>
                      <a:pt x="2752" y="12674"/>
                    </a:lnTo>
                    <a:lnTo>
                      <a:pt x="4423" y="11495"/>
                    </a:lnTo>
                    <a:lnTo>
                      <a:pt x="7077" y="9825"/>
                    </a:lnTo>
                    <a:lnTo>
                      <a:pt x="9730" y="11495"/>
                    </a:lnTo>
                    <a:lnTo>
                      <a:pt x="11401" y="12674"/>
                    </a:lnTo>
                    <a:lnTo>
                      <a:pt x="10811" y="10709"/>
                    </a:lnTo>
                    <a:lnTo>
                      <a:pt x="9927" y="7860"/>
                    </a:lnTo>
                    <a:lnTo>
                      <a:pt x="12384" y="5993"/>
                    </a:lnTo>
                    <a:lnTo>
                      <a:pt x="14153" y="4814"/>
                    </a:lnTo>
                    <a:lnTo>
                      <a:pt x="11991" y="4716"/>
                    </a:lnTo>
                    <a:lnTo>
                      <a:pt x="8846" y="4618"/>
                    </a:lnTo>
                  </a:path>
                </a:pathLst>
              </a:custGeom>
              <a:solidFill>
                <a:srgbClr val="F8EB37"/>
              </a:solidFill>
              <a:ln w="9820" cap="flat">
                <a:noFill/>
                <a:prstDash val="solid"/>
                <a:miter/>
              </a:ln>
            </p:spPr>
            <p:txBody>
              <a:bodyPr rtlCol="0" anchor="ctr"/>
              <a:lstStyle/>
              <a:p>
                <a:endParaRPr lang="en-US" dirty="0"/>
              </a:p>
            </p:txBody>
          </p:sp>
          <p:sp>
            <p:nvSpPr>
              <p:cNvPr id="198" name="Freeform 197">
                <a:extLst>
                  <a:ext uri="{FF2B5EF4-FFF2-40B4-BE49-F238E27FC236}">
                    <a16:creationId xmlns:a16="http://schemas.microsoft.com/office/drawing/2014/main" id="{D392E1B0-83B3-4A65-1FBE-D8DF36C38D42}"/>
                  </a:ext>
                </a:extLst>
              </p:cNvPr>
              <p:cNvSpPr/>
              <p:nvPr/>
            </p:nvSpPr>
            <p:spPr>
              <a:xfrm>
                <a:off x="9138813" y="6466858"/>
                <a:ext cx="17003" cy="15130"/>
              </a:xfrm>
              <a:custGeom>
                <a:avLst/>
                <a:gdLst>
                  <a:gd name="connsiteX0" fmla="*/ 13661 w 17003"/>
                  <a:gd name="connsiteY0" fmla="*/ 15131 h 15130"/>
                  <a:gd name="connsiteX1" fmla="*/ 8453 w 17003"/>
                  <a:gd name="connsiteY1" fmla="*/ 11692 h 15130"/>
                  <a:gd name="connsiteX2" fmla="*/ 3243 w 17003"/>
                  <a:gd name="connsiteY2" fmla="*/ 15131 h 15130"/>
                  <a:gd name="connsiteX3" fmla="*/ 5111 w 17003"/>
                  <a:gd name="connsiteY3" fmla="*/ 9432 h 15130"/>
                  <a:gd name="connsiteX4" fmla="*/ 0 w 17003"/>
                  <a:gd name="connsiteY4" fmla="*/ 5699 h 15130"/>
                  <a:gd name="connsiteX5" fmla="*/ 6487 w 17003"/>
                  <a:gd name="connsiteY5" fmla="*/ 5600 h 15130"/>
                  <a:gd name="connsiteX6" fmla="*/ 8551 w 17003"/>
                  <a:gd name="connsiteY6" fmla="*/ 0 h 15130"/>
                  <a:gd name="connsiteX7" fmla="*/ 10615 w 17003"/>
                  <a:gd name="connsiteY7" fmla="*/ 5600 h 15130"/>
                  <a:gd name="connsiteX8" fmla="*/ 17003 w 17003"/>
                  <a:gd name="connsiteY8" fmla="*/ 5699 h 15130"/>
                  <a:gd name="connsiteX9" fmla="*/ 11892 w 17003"/>
                  <a:gd name="connsiteY9" fmla="*/ 9432 h 15130"/>
                  <a:gd name="connsiteX10" fmla="*/ 13661 w 17003"/>
                  <a:gd name="connsiteY10" fmla="*/ 15131 h 15130"/>
                  <a:gd name="connsiteX11" fmla="*/ 8453 w 17003"/>
                  <a:gd name="connsiteY11" fmla="*/ 10611 h 15130"/>
                  <a:gd name="connsiteX12" fmla="*/ 11991 w 17003"/>
                  <a:gd name="connsiteY12" fmla="*/ 12871 h 15130"/>
                  <a:gd name="connsiteX13" fmla="*/ 10811 w 17003"/>
                  <a:gd name="connsiteY13" fmla="*/ 9039 h 15130"/>
                  <a:gd name="connsiteX14" fmla="*/ 14251 w 17003"/>
                  <a:gd name="connsiteY14" fmla="*/ 6583 h 15130"/>
                  <a:gd name="connsiteX15" fmla="*/ 9927 w 17003"/>
                  <a:gd name="connsiteY15" fmla="*/ 6484 h 15130"/>
                  <a:gd name="connsiteX16" fmla="*/ 8551 w 17003"/>
                  <a:gd name="connsiteY16" fmla="*/ 2751 h 15130"/>
                  <a:gd name="connsiteX17" fmla="*/ 7175 w 17003"/>
                  <a:gd name="connsiteY17" fmla="*/ 6484 h 15130"/>
                  <a:gd name="connsiteX18" fmla="*/ 2851 w 17003"/>
                  <a:gd name="connsiteY18" fmla="*/ 6583 h 15130"/>
                  <a:gd name="connsiteX19" fmla="*/ 6290 w 17003"/>
                  <a:gd name="connsiteY19" fmla="*/ 9039 h 15130"/>
                  <a:gd name="connsiteX20" fmla="*/ 5013 w 17003"/>
                  <a:gd name="connsiteY20" fmla="*/ 12871 h 15130"/>
                  <a:gd name="connsiteX21" fmla="*/ 8453 w 17003"/>
                  <a:gd name="connsiteY21" fmla="*/ 10611 h 151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17003" h="15130">
                    <a:moveTo>
                      <a:pt x="13661" y="15131"/>
                    </a:moveTo>
                    <a:lnTo>
                      <a:pt x="8453" y="11692"/>
                    </a:lnTo>
                    <a:lnTo>
                      <a:pt x="3243" y="15131"/>
                    </a:lnTo>
                    <a:lnTo>
                      <a:pt x="5111" y="9432"/>
                    </a:lnTo>
                    <a:lnTo>
                      <a:pt x="0" y="5699"/>
                    </a:lnTo>
                    <a:lnTo>
                      <a:pt x="6487" y="5600"/>
                    </a:lnTo>
                    <a:lnTo>
                      <a:pt x="8551" y="0"/>
                    </a:lnTo>
                    <a:lnTo>
                      <a:pt x="10615" y="5600"/>
                    </a:lnTo>
                    <a:lnTo>
                      <a:pt x="17003" y="5699"/>
                    </a:lnTo>
                    <a:lnTo>
                      <a:pt x="11892" y="9432"/>
                    </a:lnTo>
                    <a:lnTo>
                      <a:pt x="13661" y="15131"/>
                    </a:lnTo>
                    <a:close/>
                    <a:moveTo>
                      <a:pt x="8453" y="10611"/>
                    </a:moveTo>
                    <a:lnTo>
                      <a:pt x="11991" y="12871"/>
                    </a:lnTo>
                    <a:lnTo>
                      <a:pt x="10811" y="9039"/>
                    </a:lnTo>
                    <a:lnTo>
                      <a:pt x="14251" y="6583"/>
                    </a:lnTo>
                    <a:lnTo>
                      <a:pt x="9927" y="6484"/>
                    </a:lnTo>
                    <a:lnTo>
                      <a:pt x="8551" y="2751"/>
                    </a:lnTo>
                    <a:lnTo>
                      <a:pt x="7175" y="6484"/>
                    </a:lnTo>
                    <a:lnTo>
                      <a:pt x="2851" y="6583"/>
                    </a:lnTo>
                    <a:lnTo>
                      <a:pt x="6290" y="9039"/>
                    </a:lnTo>
                    <a:lnTo>
                      <a:pt x="5013" y="12871"/>
                    </a:lnTo>
                    <a:lnTo>
                      <a:pt x="8453" y="10611"/>
                    </a:lnTo>
                    <a:close/>
                  </a:path>
                </a:pathLst>
              </a:custGeom>
              <a:solidFill>
                <a:srgbClr val="F8EB37"/>
              </a:solidFill>
              <a:ln w="9820" cap="flat">
                <a:noFill/>
                <a:prstDash val="solid"/>
                <a:miter/>
              </a:ln>
            </p:spPr>
            <p:txBody>
              <a:bodyPr rtlCol="0" anchor="ctr"/>
              <a:lstStyle/>
              <a:p>
                <a:endParaRPr lang="en-US" dirty="0"/>
              </a:p>
            </p:txBody>
          </p:sp>
          <p:sp>
            <p:nvSpPr>
              <p:cNvPr id="199" name="Freeform 198">
                <a:extLst>
                  <a:ext uri="{FF2B5EF4-FFF2-40B4-BE49-F238E27FC236}">
                    <a16:creationId xmlns:a16="http://schemas.microsoft.com/office/drawing/2014/main" id="{D8CD3666-881A-19DE-7BC0-77C88A6DCB2E}"/>
                  </a:ext>
                </a:extLst>
              </p:cNvPr>
              <p:cNvSpPr/>
              <p:nvPr/>
            </p:nvSpPr>
            <p:spPr>
              <a:xfrm>
                <a:off x="9156505" y="6484543"/>
                <a:ext cx="14250" cy="12674"/>
              </a:xfrm>
              <a:custGeom>
                <a:avLst/>
                <a:gdLst>
                  <a:gd name="connsiteX0" fmla="*/ 8845 w 14250"/>
                  <a:gd name="connsiteY0" fmla="*/ 4716 h 12674"/>
                  <a:gd name="connsiteX1" fmla="*/ 7764 w 14250"/>
                  <a:gd name="connsiteY1" fmla="*/ 1867 h 12674"/>
                  <a:gd name="connsiteX2" fmla="*/ 7174 w 14250"/>
                  <a:gd name="connsiteY2" fmla="*/ 0 h 12674"/>
                  <a:gd name="connsiteX3" fmla="*/ 6486 w 14250"/>
                  <a:gd name="connsiteY3" fmla="*/ 1867 h 12674"/>
                  <a:gd name="connsiteX4" fmla="*/ 5405 w 14250"/>
                  <a:gd name="connsiteY4" fmla="*/ 4716 h 12674"/>
                  <a:gd name="connsiteX5" fmla="*/ 2162 w 14250"/>
                  <a:gd name="connsiteY5" fmla="*/ 4814 h 12674"/>
                  <a:gd name="connsiteX6" fmla="*/ 0 w 14250"/>
                  <a:gd name="connsiteY6" fmla="*/ 4814 h 12674"/>
                  <a:gd name="connsiteX7" fmla="*/ 1769 w 14250"/>
                  <a:gd name="connsiteY7" fmla="*/ 6092 h 12674"/>
                  <a:gd name="connsiteX8" fmla="*/ 4324 w 14250"/>
                  <a:gd name="connsiteY8" fmla="*/ 7860 h 12674"/>
                  <a:gd name="connsiteX9" fmla="*/ 3440 w 14250"/>
                  <a:gd name="connsiteY9" fmla="*/ 10710 h 12674"/>
                  <a:gd name="connsiteX10" fmla="*/ 2752 w 14250"/>
                  <a:gd name="connsiteY10" fmla="*/ 12675 h 12674"/>
                  <a:gd name="connsiteX11" fmla="*/ 4521 w 14250"/>
                  <a:gd name="connsiteY11" fmla="*/ 11594 h 12674"/>
                  <a:gd name="connsiteX12" fmla="*/ 7174 w 14250"/>
                  <a:gd name="connsiteY12" fmla="*/ 9825 h 12674"/>
                  <a:gd name="connsiteX13" fmla="*/ 9730 w 14250"/>
                  <a:gd name="connsiteY13" fmla="*/ 11594 h 12674"/>
                  <a:gd name="connsiteX14" fmla="*/ 11499 w 14250"/>
                  <a:gd name="connsiteY14" fmla="*/ 12675 h 12674"/>
                  <a:gd name="connsiteX15" fmla="*/ 10811 w 14250"/>
                  <a:gd name="connsiteY15" fmla="*/ 10710 h 12674"/>
                  <a:gd name="connsiteX16" fmla="*/ 9926 w 14250"/>
                  <a:gd name="connsiteY16" fmla="*/ 7860 h 12674"/>
                  <a:gd name="connsiteX17" fmla="*/ 12481 w 14250"/>
                  <a:gd name="connsiteY17" fmla="*/ 6092 h 12674"/>
                  <a:gd name="connsiteX18" fmla="*/ 14251 w 14250"/>
                  <a:gd name="connsiteY18" fmla="*/ 4814 h 12674"/>
                  <a:gd name="connsiteX19" fmla="*/ 12089 w 14250"/>
                  <a:gd name="connsiteY19" fmla="*/ 4814 h 12674"/>
                  <a:gd name="connsiteX20" fmla="*/ 8845 w 14250"/>
                  <a:gd name="connsiteY20" fmla="*/ 4716 h 1267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14250" h="12674">
                    <a:moveTo>
                      <a:pt x="8845" y="4716"/>
                    </a:moveTo>
                    <a:lnTo>
                      <a:pt x="7764" y="1867"/>
                    </a:lnTo>
                    <a:lnTo>
                      <a:pt x="7174" y="0"/>
                    </a:lnTo>
                    <a:lnTo>
                      <a:pt x="6486" y="1867"/>
                    </a:lnTo>
                    <a:lnTo>
                      <a:pt x="5405" y="4716"/>
                    </a:lnTo>
                    <a:lnTo>
                      <a:pt x="2162" y="4814"/>
                    </a:lnTo>
                    <a:lnTo>
                      <a:pt x="0" y="4814"/>
                    </a:lnTo>
                    <a:lnTo>
                      <a:pt x="1769" y="6092"/>
                    </a:lnTo>
                    <a:lnTo>
                      <a:pt x="4324" y="7860"/>
                    </a:lnTo>
                    <a:lnTo>
                      <a:pt x="3440" y="10710"/>
                    </a:lnTo>
                    <a:lnTo>
                      <a:pt x="2752" y="12675"/>
                    </a:lnTo>
                    <a:lnTo>
                      <a:pt x="4521" y="11594"/>
                    </a:lnTo>
                    <a:lnTo>
                      <a:pt x="7174" y="9825"/>
                    </a:lnTo>
                    <a:lnTo>
                      <a:pt x="9730" y="11594"/>
                    </a:lnTo>
                    <a:lnTo>
                      <a:pt x="11499" y="12675"/>
                    </a:lnTo>
                    <a:lnTo>
                      <a:pt x="10811" y="10710"/>
                    </a:lnTo>
                    <a:lnTo>
                      <a:pt x="9926" y="7860"/>
                    </a:lnTo>
                    <a:lnTo>
                      <a:pt x="12481" y="6092"/>
                    </a:lnTo>
                    <a:lnTo>
                      <a:pt x="14251" y="4814"/>
                    </a:lnTo>
                    <a:lnTo>
                      <a:pt x="12089" y="4814"/>
                    </a:lnTo>
                    <a:lnTo>
                      <a:pt x="8845" y="4716"/>
                    </a:lnTo>
                  </a:path>
                </a:pathLst>
              </a:custGeom>
              <a:solidFill>
                <a:srgbClr val="F8EB37"/>
              </a:solidFill>
              <a:ln w="9820" cap="flat">
                <a:noFill/>
                <a:prstDash val="solid"/>
                <a:miter/>
              </a:ln>
            </p:spPr>
            <p:txBody>
              <a:bodyPr rtlCol="0" anchor="ctr"/>
              <a:lstStyle/>
              <a:p>
                <a:endParaRPr lang="en-US" dirty="0"/>
              </a:p>
            </p:txBody>
          </p:sp>
          <p:sp>
            <p:nvSpPr>
              <p:cNvPr id="200" name="Freeform 199">
                <a:extLst>
                  <a:ext uri="{FF2B5EF4-FFF2-40B4-BE49-F238E27FC236}">
                    <a16:creationId xmlns:a16="http://schemas.microsoft.com/office/drawing/2014/main" id="{8E4361A0-6056-DFF7-90F2-B33486D22B5E}"/>
                  </a:ext>
                </a:extLst>
              </p:cNvPr>
              <p:cNvSpPr/>
              <p:nvPr/>
            </p:nvSpPr>
            <p:spPr>
              <a:xfrm>
                <a:off x="9155227" y="6483266"/>
                <a:ext cx="17101" cy="15131"/>
              </a:xfrm>
              <a:custGeom>
                <a:avLst/>
                <a:gdLst>
                  <a:gd name="connsiteX0" fmla="*/ 3243 w 17101"/>
                  <a:gd name="connsiteY0" fmla="*/ 15131 h 15131"/>
                  <a:gd name="connsiteX1" fmla="*/ 5110 w 17101"/>
                  <a:gd name="connsiteY1" fmla="*/ 9432 h 15131"/>
                  <a:gd name="connsiteX2" fmla="*/ 0 w 17101"/>
                  <a:gd name="connsiteY2" fmla="*/ 5699 h 15131"/>
                  <a:gd name="connsiteX3" fmla="*/ 6486 w 17101"/>
                  <a:gd name="connsiteY3" fmla="*/ 5600 h 15131"/>
                  <a:gd name="connsiteX4" fmla="*/ 8551 w 17101"/>
                  <a:gd name="connsiteY4" fmla="*/ 0 h 15131"/>
                  <a:gd name="connsiteX5" fmla="*/ 10614 w 17101"/>
                  <a:gd name="connsiteY5" fmla="*/ 5600 h 15131"/>
                  <a:gd name="connsiteX6" fmla="*/ 17101 w 17101"/>
                  <a:gd name="connsiteY6" fmla="*/ 5699 h 15131"/>
                  <a:gd name="connsiteX7" fmla="*/ 11990 w 17101"/>
                  <a:gd name="connsiteY7" fmla="*/ 9432 h 15131"/>
                  <a:gd name="connsiteX8" fmla="*/ 13858 w 17101"/>
                  <a:gd name="connsiteY8" fmla="*/ 15131 h 15131"/>
                  <a:gd name="connsiteX9" fmla="*/ 8649 w 17101"/>
                  <a:gd name="connsiteY9" fmla="*/ 11692 h 15131"/>
                  <a:gd name="connsiteX10" fmla="*/ 3243 w 17101"/>
                  <a:gd name="connsiteY10" fmla="*/ 15131 h 15131"/>
                  <a:gd name="connsiteX11" fmla="*/ 8452 w 17101"/>
                  <a:gd name="connsiteY11" fmla="*/ 10513 h 15131"/>
                  <a:gd name="connsiteX12" fmla="*/ 11892 w 17101"/>
                  <a:gd name="connsiteY12" fmla="*/ 12871 h 15131"/>
                  <a:gd name="connsiteX13" fmla="*/ 10614 w 17101"/>
                  <a:gd name="connsiteY13" fmla="*/ 9040 h 15131"/>
                  <a:gd name="connsiteX14" fmla="*/ 14054 w 17101"/>
                  <a:gd name="connsiteY14" fmla="*/ 6583 h 15131"/>
                  <a:gd name="connsiteX15" fmla="*/ 9730 w 17101"/>
                  <a:gd name="connsiteY15" fmla="*/ 6485 h 15131"/>
                  <a:gd name="connsiteX16" fmla="*/ 8354 w 17101"/>
                  <a:gd name="connsiteY16" fmla="*/ 2653 h 15131"/>
                  <a:gd name="connsiteX17" fmla="*/ 6978 w 17101"/>
                  <a:gd name="connsiteY17" fmla="*/ 6485 h 15131"/>
                  <a:gd name="connsiteX18" fmla="*/ 2653 w 17101"/>
                  <a:gd name="connsiteY18" fmla="*/ 6583 h 15131"/>
                  <a:gd name="connsiteX19" fmla="*/ 6093 w 17101"/>
                  <a:gd name="connsiteY19" fmla="*/ 9040 h 15131"/>
                  <a:gd name="connsiteX20" fmla="*/ 4914 w 17101"/>
                  <a:gd name="connsiteY20" fmla="*/ 12871 h 15131"/>
                  <a:gd name="connsiteX21" fmla="*/ 8452 w 17101"/>
                  <a:gd name="connsiteY21" fmla="*/ 10513 h 151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17101" h="15131">
                    <a:moveTo>
                      <a:pt x="3243" y="15131"/>
                    </a:moveTo>
                    <a:lnTo>
                      <a:pt x="5110" y="9432"/>
                    </a:lnTo>
                    <a:lnTo>
                      <a:pt x="0" y="5699"/>
                    </a:lnTo>
                    <a:lnTo>
                      <a:pt x="6486" y="5600"/>
                    </a:lnTo>
                    <a:lnTo>
                      <a:pt x="8551" y="0"/>
                    </a:lnTo>
                    <a:lnTo>
                      <a:pt x="10614" y="5600"/>
                    </a:lnTo>
                    <a:lnTo>
                      <a:pt x="17101" y="5699"/>
                    </a:lnTo>
                    <a:lnTo>
                      <a:pt x="11990" y="9432"/>
                    </a:lnTo>
                    <a:lnTo>
                      <a:pt x="13858" y="15131"/>
                    </a:lnTo>
                    <a:lnTo>
                      <a:pt x="8649" y="11692"/>
                    </a:lnTo>
                    <a:lnTo>
                      <a:pt x="3243" y="15131"/>
                    </a:lnTo>
                    <a:close/>
                    <a:moveTo>
                      <a:pt x="8452" y="10513"/>
                    </a:moveTo>
                    <a:lnTo>
                      <a:pt x="11892" y="12871"/>
                    </a:lnTo>
                    <a:lnTo>
                      <a:pt x="10614" y="9040"/>
                    </a:lnTo>
                    <a:lnTo>
                      <a:pt x="14054" y="6583"/>
                    </a:lnTo>
                    <a:lnTo>
                      <a:pt x="9730" y="6485"/>
                    </a:lnTo>
                    <a:lnTo>
                      <a:pt x="8354" y="2653"/>
                    </a:lnTo>
                    <a:lnTo>
                      <a:pt x="6978" y="6485"/>
                    </a:lnTo>
                    <a:lnTo>
                      <a:pt x="2653" y="6583"/>
                    </a:lnTo>
                    <a:lnTo>
                      <a:pt x="6093" y="9040"/>
                    </a:lnTo>
                    <a:lnTo>
                      <a:pt x="4914" y="12871"/>
                    </a:lnTo>
                    <a:lnTo>
                      <a:pt x="8452" y="10513"/>
                    </a:lnTo>
                    <a:close/>
                  </a:path>
                </a:pathLst>
              </a:custGeom>
              <a:solidFill>
                <a:srgbClr val="F8EB37"/>
              </a:solidFill>
              <a:ln w="9820" cap="flat">
                <a:noFill/>
                <a:prstDash val="solid"/>
                <a:miter/>
              </a:ln>
            </p:spPr>
            <p:txBody>
              <a:bodyPr rtlCol="0" anchor="ctr"/>
              <a:lstStyle/>
              <a:p>
                <a:endParaRPr lang="en-US" dirty="0"/>
              </a:p>
            </p:txBody>
          </p:sp>
          <p:sp>
            <p:nvSpPr>
              <p:cNvPr id="201" name="Freeform 200">
                <a:extLst>
                  <a:ext uri="{FF2B5EF4-FFF2-40B4-BE49-F238E27FC236}">
                    <a16:creationId xmlns:a16="http://schemas.microsoft.com/office/drawing/2014/main" id="{D7C8DC38-3B14-5701-0237-2F5895DA2DB2}"/>
                  </a:ext>
                </a:extLst>
              </p:cNvPr>
              <p:cNvSpPr/>
              <p:nvPr/>
            </p:nvSpPr>
            <p:spPr>
              <a:xfrm>
                <a:off x="9179306" y="6490635"/>
                <a:ext cx="14251" cy="12674"/>
              </a:xfrm>
              <a:custGeom>
                <a:avLst/>
                <a:gdLst>
                  <a:gd name="connsiteX0" fmla="*/ 8846 w 14251"/>
                  <a:gd name="connsiteY0" fmla="*/ 4618 h 12674"/>
                  <a:gd name="connsiteX1" fmla="*/ 7765 w 14251"/>
                  <a:gd name="connsiteY1" fmla="*/ 1867 h 12674"/>
                  <a:gd name="connsiteX2" fmla="*/ 7077 w 14251"/>
                  <a:gd name="connsiteY2" fmla="*/ 0 h 12674"/>
                  <a:gd name="connsiteX3" fmla="*/ 6487 w 14251"/>
                  <a:gd name="connsiteY3" fmla="*/ 1867 h 12674"/>
                  <a:gd name="connsiteX4" fmla="*/ 5406 w 14251"/>
                  <a:gd name="connsiteY4" fmla="*/ 4618 h 12674"/>
                  <a:gd name="connsiteX5" fmla="*/ 2261 w 14251"/>
                  <a:gd name="connsiteY5" fmla="*/ 4717 h 12674"/>
                  <a:gd name="connsiteX6" fmla="*/ 0 w 14251"/>
                  <a:gd name="connsiteY6" fmla="*/ 4814 h 12674"/>
                  <a:gd name="connsiteX7" fmla="*/ 1770 w 14251"/>
                  <a:gd name="connsiteY7" fmla="*/ 6092 h 12674"/>
                  <a:gd name="connsiteX8" fmla="*/ 4324 w 14251"/>
                  <a:gd name="connsiteY8" fmla="*/ 7860 h 12674"/>
                  <a:gd name="connsiteX9" fmla="*/ 3440 w 14251"/>
                  <a:gd name="connsiteY9" fmla="*/ 10710 h 12674"/>
                  <a:gd name="connsiteX10" fmla="*/ 2851 w 14251"/>
                  <a:gd name="connsiteY10" fmla="*/ 12675 h 12674"/>
                  <a:gd name="connsiteX11" fmla="*/ 7077 w 14251"/>
                  <a:gd name="connsiteY11" fmla="*/ 9825 h 12674"/>
                  <a:gd name="connsiteX12" fmla="*/ 9730 w 14251"/>
                  <a:gd name="connsiteY12" fmla="*/ 11594 h 12674"/>
                  <a:gd name="connsiteX13" fmla="*/ 11500 w 14251"/>
                  <a:gd name="connsiteY13" fmla="*/ 12675 h 12674"/>
                  <a:gd name="connsiteX14" fmla="*/ 10811 w 14251"/>
                  <a:gd name="connsiteY14" fmla="*/ 10710 h 12674"/>
                  <a:gd name="connsiteX15" fmla="*/ 9927 w 14251"/>
                  <a:gd name="connsiteY15" fmla="*/ 7860 h 12674"/>
                  <a:gd name="connsiteX16" fmla="*/ 12482 w 14251"/>
                  <a:gd name="connsiteY16" fmla="*/ 6092 h 12674"/>
                  <a:gd name="connsiteX17" fmla="*/ 14251 w 14251"/>
                  <a:gd name="connsiteY17" fmla="*/ 4814 h 12674"/>
                  <a:gd name="connsiteX18" fmla="*/ 12089 w 14251"/>
                  <a:gd name="connsiteY18" fmla="*/ 4717 h 12674"/>
                  <a:gd name="connsiteX19" fmla="*/ 8846 w 14251"/>
                  <a:gd name="connsiteY19" fmla="*/ 4618 h 1267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14251" h="12674">
                    <a:moveTo>
                      <a:pt x="8846" y="4618"/>
                    </a:moveTo>
                    <a:lnTo>
                      <a:pt x="7765" y="1867"/>
                    </a:lnTo>
                    <a:lnTo>
                      <a:pt x="7077" y="0"/>
                    </a:lnTo>
                    <a:lnTo>
                      <a:pt x="6487" y="1867"/>
                    </a:lnTo>
                    <a:lnTo>
                      <a:pt x="5406" y="4618"/>
                    </a:lnTo>
                    <a:lnTo>
                      <a:pt x="2261" y="4717"/>
                    </a:lnTo>
                    <a:lnTo>
                      <a:pt x="0" y="4814"/>
                    </a:lnTo>
                    <a:lnTo>
                      <a:pt x="1770" y="6092"/>
                    </a:lnTo>
                    <a:lnTo>
                      <a:pt x="4324" y="7860"/>
                    </a:lnTo>
                    <a:lnTo>
                      <a:pt x="3440" y="10710"/>
                    </a:lnTo>
                    <a:lnTo>
                      <a:pt x="2851" y="12675"/>
                    </a:lnTo>
                    <a:lnTo>
                      <a:pt x="7077" y="9825"/>
                    </a:lnTo>
                    <a:lnTo>
                      <a:pt x="9730" y="11594"/>
                    </a:lnTo>
                    <a:lnTo>
                      <a:pt x="11500" y="12675"/>
                    </a:lnTo>
                    <a:lnTo>
                      <a:pt x="10811" y="10710"/>
                    </a:lnTo>
                    <a:lnTo>
                      <a:pt x="9927" y="7860"/>
                    </a:lnTo>
                    <a:lnTo>
                      <a:pt x="12482" y="6092"/>
                    </a:lnTo>
                    <a:lnTo>
                      <a:pt x="14251" y="4814"/>
                    </a:lnTo>
                    <a:lnTo>
                      <a:pt x="12089" y="4717"/>
                    </a:lnTo>
                    <a:lnTo>
                      <a:pt x="8846" y="4618"/>
                    </a:lnTo>
                  </a:path>
                </a:pathLst>
              </a:custGeom>
              <a:solidFill>
                <a:srgbClr val="F8EB37"/>
              </a:solidFill>
              <a:ln w="9820" cap="flat">
                <a:noFill/>
                <a:prstDash val="solid"/>
                <a:miter/>
              </a:ln>
            </p:spPr>
            <p:txBody>
              <a:bodyPr rtlCol="0" anchor="ctr"/>
              <a:lstStyle/>
              <a:p>
                <a:endParaRPr lang="en-US" dirty="0"/>
              </a:p>
            </p:txBody>
          </p:sp>
          <p:sp>
            <p:nvSpPr>
              <p:cNvPr id="202" name="Freeform 201">
                <a:extLst>
                  <a:ext uri="{FF2B5EF4-FFF2-40B4-BE49-F238E27FC236}">
                    <a16:creationId xmlns:a16="http://schemas.microsoft.com/office/drawing/2014/main" id="{07C88CED-19CB-A0F8-D737-5FFCF4A5FA69}"/>
                  </a:ext>
                </a:extLst>
              </p:cNvPr>
              <p:cNvSpPr/>
              <p:nvPr/>
            </p:nvSpPr>
            <p:spPr>
              <a:xfrm>
                <a:off x="9177930" y="6489259"/>
                <a:ext cx="17002" cy="15131"/>
              </a:xfrm>
              <a:custGeom>
                <a:avLst/>
                <a:gdLst>
                  <a:gd name="connsiteX0" fmla="*/ 13661 w 17002"/>
                  <a:gd name="connsiteY0" fmla="*/ 15131 h 15131"/>
                  <a:gd name="connsiteX1" fmla="*/ 8452 w 17002"/>
                  <a:gd name="connsiteY1" fmla="*/ 11692 h 15131"/>
                  <a:gd name="connsiteX2" fmla="*/ 3341 w 17002"/>
                  <a:gd name="connsiteY2" fmla="*/ 15131 h 15131"/>
                  <a:gd name="connsiteX3" fmla="*/ 5110 w 17002"/>
                  <a:gd name="connsiteY3" fmla="*/ 9432 h 15131"/>
                  <a:gd name="connsiteX4" fmla="*/ 0 w 17002"/>
                  <a:gd name="connsiteY4" fmla="*/ 5699 h 15131"/>
                  <a:gd name="connsiteX5" fmla="*/ 6486 w 17002"/>
                  <a:gd name="connsiteY5" fmla="*/ 5600 h 15131"/>
                  <a:gd name="connsiteX6" fmla="*/ 8551 w 17002"/>
                  <a:gd name="connsiteY6" fmla="*/ 0 h 15131"/>
                  <a:gd name="connsiteX7" fmla="*/ 10614 w 17002"/>
                  <a:gd name="connsiteY7" fmla="*/ 5600 h 15131"/>
                  <a:gd name="connsiteX8" fmla="*/ 17003 w 17002"/>
                  <a:gd name="connsiteY8" fmla="*/ 5699 h 15131"/>
                  <a:gd name="connsiteX9" fmla="*/ 11892 w 17002"/>
                  <a:gd name="connsiteY9" fmla="*/ 9432 h 15131"/>
                  <a:gd name="connsiteX10" fmla="*/ 13661 w 17002"/>
                  <a:gd name="connsiteY10" fmla="*/ 15131 h 15131"/>
                  <a:gd name="connsiteX11" fmla="*/ 2752 w 17002"/>
                  <a:gd name="connsiteY11" fmla="*/ 6583 h 15131"/>
                  <a:gd name="connsiteX12" fmla="*/ 6192 w 17002"/>
                  <a:gd name="connsiteY12" fmla="*/ 9040 h 15131"/>
                  <a:gd name="connsiteX13" fmla="*/ 4914 w 17002"/>
                  <a:gd name="connsiteY13" fmla="*/ 12872 h 15131"/>
                  <a:gd name="connsiteX14" fmla="*/ 8452 w 17002"/>
                  <a:gd name="connsiteY14" fmla="*/ 10513 h 15131"/>
                  <a:gd name="connsiteX15" fmla="*/ 11990 w 17002"/>
                  <a:gd name="connsiteY15" fmla="*/ 12872 h 15131"/>
                  <a:gd name="connsiteX16" fmla="*/ 10712 w 17002"/>
                  <a:gd name="connsiteY16" fmla="*/ 9040 h 15131"/>
                  <a:gd name="connsiteX17" fmla="*/ 14153 w 17002"/>
                  <a:gd name="connsiteY17" fmla="*/ 6583 h 15131"/>
                  <a:gd name="connsiteX18" fmla="*/ 9828 w 17002"/>
                  <a:gd name="connsiteY18" fmla="*/ 6485 h 15131"/>
                  <a:gd name="connsiteX19" fmla="*/ 8452 w 17002"/>
                  <a:gd name="connsiteY19" fmla="*/ 2751 h 15131"/>
                  <a:gd name="connsiteX20" fmla="*/ 7076 w 17002"/>
                  <a:gd name="connsiteY20" fmla="*/ 6485 h 15131"/>
                  <a:gd name="connsiteX21" fmla="*/ 2752 w 17002"/>
                  <a:gd name="connsiteY21" fmla="*/ 6583 h 151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17002" h="15131">
                    <a:moveTo>
                      <a:pt x="13661" y="15131"/>
                    </a:moveTo>
                    <a:lnTo>
                      <a:pt x="8452" y="11692"/>
                    </a:lnTo>
                    <a:lnTo>
                      <a:pt x="3341" y="15131"/>
                    </a:lnTo>
                    <a:lnTo>
                      <a:pt x="5110" y="9432"/>
                    </a:lnTo>
                    <a:lnTo>
                      <a:pt x="0" y="5699"/>
                    </a:lnTo>
                    <a:lnTo>
                      <a:pt x="6486" y="5600"/>
                    </a:lnTo>
                    <a:lnTo>
                      <a:pt x="8551" y="0"/>
                    </a:lnTo>
                    <a:lnTo>
                      <a:pt x="10614" y="5600"/>
                    </a:lnTo>
                    <a:lnTo>
                      <a:pt x="17003" y="5699"/>
                    </a:lnTo>
                    <a:lnTo>
                      <a:pt x="11892" y="9432"/>
                    </a:lnTo>
                    <a:lnTo>
                      <a:pt x="13661" y="15131"/>
                    </a:lnTo>
                    <a:close/>
                    <a:moveTo>
                      <a:pt x="2752" y="6583"/>
                    </a:moveTo>
                    <a:lnTo>
                      <a:pt x="6192" y="9040"/>
                    </a:lnTo>
                    <a:lnTo>
                      <a:pt x="4914" y="12872"/>
                    </a:lnTo>
                    <a:lnTo>
                      <a:pt x="8452" y="10513"/>
                    </a:lnTo>
                    <a:lnTo>
                      <a:pt x="11990" y="12872"/>
                    </a:lnTo>
                    <a:lnTo>
                      <a:pt x="10712" y="9040"/>
                    </a:lnTo>
                    <a:lnTo>
                      <a:pt x="14153" y="6583"/>
                    </a:lnTo>
                    <a:lnTo>
                      <a:pt x="9828" y="6485"/>
                    </a:lnTo>
                    <a:lnTo>
                      <a:pt x="8452" y="2751"/>
                    </a:lnTo>
                    <a:lnTo>
                      <a:pt x="7076" y="6485"/>
                    </a:lnTo>
                    <a:lnTo>
                      <a:pt x="2752" y="6583"/>
                    </a:lnTo>
                    <a:close/>
                  </a:path>
                </a:pathLst>
              </a:custGeom>
              <a:solidFill>
                <a:srgbClr val="F8EB37"/>
              </a:solidFill>
              <a:ln w="9820" cap="flat">
                <a:noFill/>
                <a:prstDash val="solid"/>
                <a:miter/>
              </a:ln>
            </p:spPr>
            <p:txBody>
              <a:bodyPr rtlCol="0" anchor="ctr"/>
              <a:lstStyle/>
              <a:p>
                <a:endParaRPr lang="en-US" dirty="0"/>
              </a:p>
            </p:txBody>
          </p:sp>
          <p:sp>
            <p:nvSpPr>
              <p:cNvPr id="203" name="Freeform 202">
                <a:extLst>
                  <a:ext uri="{FF2B5EF4-FFF2-40B4-BE49-F238E27FC236}">
                    <a16:creationId xmlns:a16="http://schemas.microsoft.com/office/drawing/2014/main" id="{46ADF65B-0D99-8B47-8CAD-9333BD3D304C}"/>
                  </a:ext>
                </a:extLst>
              </p:cNvPr>
              <p:cNvSpPr/>
              <p:nvPr/>
            </p:nvSpPr>
            <p:spPr>
              <a:xfrm>
                <a:off x="9202010" y="6484641"/>
                <a:ext cx="14152" cy="12674"/>
              </a:xfrm>
              <a:custGeom>
                <a:avLst/>
                <a:gdLst>
                  <a:gd name="connsiteX0" fmla="*/ 8747 w 14152"/>
                  <a:gd name="connsiteY0" fmla="*/ 4716 h 12674"/>
                  <a:gd name="connsiteX1" fmla="*/ 7666 w 14152"/>
                  <a:gd name="connsiteY1" fmla="*/ 1867 h 12674"/>
                  <a:gd name="connsiteX2" fmla="*/ 7076 w 14152"/>
                  <a:gd name="connsiteY2" fmla="*/ 0 h 12674"/>
                  <a:gd name="connsiteX3" fmla="*/ 6388 w 14152"/>
                  <a:gd name="connsiteY3" fmla="*/ 1867 h 12674"/>
                  <a:gd name="connsiteX4" fmla="*/ 5307 w 14152"/>
                  <a:gd name="connsiteY4" fmla="*/ 4716 h 12674"/>
                  <a:gd name="connsiteX5" fmla="*/ 2162 w 14152"/>
                  <a:gd name="connsiteY5" fmla="*/ 4814 h 12674"/>
                  <a:gd name="connsiteX6" fmla="*/ 0 w 14152"/>
                  <a:gd name="connsiteY6" fmla="*/ 4814 h 12674"/>
                  <a:gd name="connsiteX7" fmla="*/ 1769 w 14152"/>
                  <a:gd name="connsiteY7" fmla="*/ 6092 h 12674"/>
                  <a:gd name="connsiteX8" fmla="*/ 4226 w 14152"/>
                  <a:gd name="connsiteY8" fmla="*/ 7958 h 12674"/>
                  <a:gd name="connsiteX9" fmla="*/ 3341 w 14152"/>
                  <a:gd name="connsiteY9" fmla="*/ 10807 h 12674"/>
                  <a:gd name="connsiteX10" fmla="*/ 2752 w 14152"/>
                  <a:gd name="connsiteY10" fmla="*/ 12674 h 12674"/>
                  <a:gd name="connsiteX11" fmla="*/ 4422 w 14152"/>
                  <a:gd name="connsiteY11" fmla="*/ 11594 h 12674"/>
                  <a:gd name="connsiteX12" fmla="*/ 7076 w 14152"/>
                  <a:gd name="connsiteY12" fmla="*/ 9825 h 12674"/>
                  <a:gd name="connsiteX13" fmla="*/ 9730 w 14152"/>
                  <a:gd name="connsiteY13" fmla="*/ 11594 h 12674"/>
                  <a:gd name="connsiteX14" fmla="*/ 11401 w 14152"/>
                  <a:gd name="connsiteY14" fmla="*/ 12674 h 12674"/>
                  <a:gd name="connsiteX15" fmla="*/ 10811 w 14152"/>
                  <a:gd name="connsiteY15" fmla="*/ 10807 h 12674"/>
                  <a:gd name="connsiteX16" fmla="*/ 9828 w 14152"/>
                  <a:gd name="connsiteY16" fmla="*/ 7958 h 12674"/>
                  <a:gd name="connsiteX17" fmla="*/ 12383 w 14152"/>
                  <a:gd name="connsiteY17" fmla="*/ 6092 h 12674"/>
                  <a:gd name="connsiteX18" fmla="*/ 14152 w 14152"/>
                  <a:gd name="connsiteY18" fmla="*/ 4814 h 12674"/>
                  <a:gd name="connsiteX19" fmla="*/ 11990 w 14152"/>
                  <a:gd name="connsiteY19" fmla="*/ 4814 h 12674"/>
                  <a:gd name="connsiteX20" fmla="*/ 8747 w 14152"/>
                  <a:gd name="connsiteY20" fmla="*/ 4716 h 1267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14152" h="12674">
                    <a:moveTo>
                      <a:pt x="8747" y="4716"/>
                    </a:moveTo>
                    <a:lnTo>
                      <a:pt x="7666" y="1867"/>
                    </a:lnTo>
                    <a:lnTo>
                      <a:pt x="7076" y="0"/>
                    </a:lnTo>
                    <a:lnTo>
                      <a:pt x="6388" y="1867"/>
                    </a:lnTo>
                    <a:lnTo>
                      <a:pt x="5307" y="4716"/>
                    </a:lnTo>
                    <a:lnTo>
                      <a:pt x="2162" y="4814"/>
                    </a:lnTo>
                    <a:lnTo>
                      <a:pt x="0" y="4814"/>
                    </a:lnTo>
                    <a:lnTo>
                      <a:pt x="1769" y="6092"/>
                    </a:lnTo>
                    <a:lnTo>
                      <a:pt x="4226" y="7958"/>
                    </a:lnTo>
                    <a:lnTo>
                      <a:pt x="3341" y="10807"/>
                    </a:lnTo>
                    <a:lnTo>
                      <a:pt x="2752" y="12674"/>
                    </a:lnTo>
                    <a:lnTo>
                      <a:pt x="4422" y="11594"/>
                    </a:lnTo>
                    <a:lnTo>
                      <a:pt x="7076" y="9825"/>
                    </a:lnTo>
                    <a:lnTo>
                      <a:pt x="9730" y="11594"/>
                    </a:lnTo>
                    <a:lnTo>
                      <a:pt x="11401" y="12674"/>
                    </a:lnTo>
                    <a:lnTo>
                      <a:pt x="10811" y="10807"/>
                    </a:lnTo>
                    <a:lnTo>
                      <a:pt x="9828" y="7958"/>
                    </a:lnTo>
                    <a:lnTo>
                      <a:pt x="12383" y="6092"/>
                    </a:lnTo>
                    <a:lnTo>
                      <a:pt x="14152" y="4814"/>
                    </a:lnTo>
                    <a:lnTo>
                      <a:pt x="11990" y="4814"/>
                    </a:lnTo>
                    <a:lnTo>
                      <a:pt x="8747" y="4716"/>
                    </a:lnTo>
                  </a:path>
                </a:pathLst>
              </a:custGeom>
              <a:solidFill>
                <a:srgbClr val="F8EB37"/>
              </a:solidFill>
              <a:ln w="9820" cap="flat">
                <a:noFill/>
                <a:prstDash val="solid"/>
                <a:miter/>
              </a:ln>
            </p:spPr>
            <p:txBody>
              <a:bodyPr rtlCol="0" anchor="ctr"/>
              <a:lstStyle/>
              <a:p>
                <a:endParaRPr lang="en-US" dirty="0"/>
              </a:p>
            </p:txBody>
          </p:sp>
          <p:sp>
            <p:nvSpPr>
              <p:cNvPr id="204" name="Freeform 203">
                <a:extLst>
                  <a:ext uri="{FF2B5EF4-FFF2-40B4-BE49-F238E27FC236}">
                    <a16:creationId xmlns:a16="http://schemas.microsoft.com/office/drawing/2014/main" id="{731C401E-E2A1-E76B-2E31-B554136BB77C}"/>
                  </a:ext>
                </a:extLst>
              </p:cNvPr>
              <p:cNvSpPr/>
              <p:nvPr/>
            </p:nvSpPr>
            <p:spPr>
              <a:xfrm>
                <a:off x="9200535" y="6483364"/>
                <a:ext cx="17101" cy="15130"/>
              </a:xfrm>
              <a:custGeom>
                <a:avLst/>
                <a:gdLst>
                  <a:gd name="connsiteX0" fmla="*/ 3341 w 17101"/>
                  <a:gd name="connsiteY0" fmla="*/ 15131 h 15130"/>
                  <a:gd name="connsiteX1" fmla="*/ 5209 w 17101"/>
                  <a:gd name="connsiteY1" fmla="*/ 9432 h 15130"/>
                  <a:gd name="connsiteX2" fmla="*/ 0 w 17101"/>
                  <a:gd name="connsiteY2" fmla="*/ 5699 h 15130"/>
                  <a:gd name="connsiteX3" fmla="*/ 6486 w 17101"/>
                  <a:gd name="connsiteY3" fmla="*/ 5600 h 15130"/>
                  <a:gd name="connsiteX4" fmla="*/ 8551 w 17101"/>
                  <a:gd name="connsiteY4" fmla="*/ 0 h 15130"/>
                  <a:gd name="connsiteX5" fmla="*/ 10615 w 17101"/>
                  <a:gd name="connsiteY5" fmla="*/ 5600 h 15130"/>
                  <a:gd name="connsiteX6" fmla="*/ 17101 w 17101"/>
                  <a:gd name="connsiteY6" fmla="*/ 5699 h 15130"/>
                  <a:gd name="connsiteX7" fmla="*/ 11990 w 17101"/>
                  <a:gd name="connsiteY7" fmla="*/ 9432 h 15130"/>
                  <a:gd name="connsiteX8" fmla="*/ 13760 w 17101"/>
                  <a:gd name="connsiteY8" fmla="*/ 15131 h 15130"/>
                  <a:gd name="connsiteX9" fmla="*/ 8649 w 17101"/>
                  <a:gd name="connsiteY9" fmla="*/ 11692 h 15130"/>
                  <a:gd name="connsiteX10" fmla="*/ 3341 w 17101"/>
                  <a:gd name="connsiteY10" fmla="*/ 15131 h 15130"/>
                  <a:gd name="connsiteX11" fmla="*/ 8551 w 17101"/>
                  <a:gd name="connsiteY11" fmla="*/ 10611 h 15130"/>
                  <a:gd name="connsiteX12" fmla="*/ 12089 w 17101"/>
                  <a:gd name="connsiteY12" fmla="*/ 12969 h 15130"/>
                  <a:gd name="connsiteX13" fmla="*/ 10909 w 17101"/>
                  <a:gd name="connsiteY13" fmla="*/ 9137 h 15130"/>
                  <a:gd name="connsiteX14" fmla="*/ 14349 w 17101"/>
                  <a:gd name="connsiteY14" fmla="*/ 6681 h 15130"/>
                  <a:gd name="connsiteX15" fmla="*/ 10025 w 17101"/>
                  <a:gd name="connsiteY15" fmla="*/ 6583 h 15130"/>
                  <a:gd name="connsiteX16" fmla="*/ 8649 w 17101"/>
                  <a:gd name="connsiteY16" fmla="*/ 2751 h 15130"/>
                  <a:gd name="connsiteX17" fmla="*/ 7273 w 17101"/>
                  <a:gd name="connsiteY17" fmla="*/ 6583 h 15130"/>
                  <a:gd name="connsiteX18" fmla="*/ 2948 w 17101"/>
                  <a:gd name="connsiteY18" fmla="*/ 6681 h 15130"/>
                  <a:gd name="connsiteX19" fmla="*/ 6389 w 17101"/>
                  <a:gd name="connsiteY19" fmla="*/ 9137 h 15130"/>
                  <a:gd name="connsiteX20" fmla="*/ 5111 w 17101"/>
                  <a:gd name="connsiteY20" fmla="*/ 12969 h 15130"/>
                  <a:gd name="connsiteX21" fmla="*/ 8551 w 17101"/>
                  <a:gd name="connsiteY21" fmla="*/ 10611 h 151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17101" h="15130">
                    <a:moveTo>
                      <a:pt x="3341" y="15131"/>
                    </a:moveTo>
                    <a:lnTo>
                      <a:pt x="5209" y="9432"/>
                    </a:lnTo>
                    <a:lnTo>
                      <a:pt x="0" y="5699"/>
                    </a:lnTo>
                    <a:lnTo>
                      <a:pt x="6486" y="5600"/>
                    </a:lnTo>
                    <a:lnTo>
                      <a:pt x="8551" y="0"/>
                    </a:lnTo>
                    <a:lnTo>
                      <a:pt x="10615" y="5600"/>
                    </a:lnTo>
                    <a:lnTo>
                      <a:pt x="17101" y="5699"/>
                    </a:lnTo>
                    <a:lnTo>
                      <a:pt x="11990" y="9432"/>
                    </a:lnTo>
                    <a:lnTo>
                      <a:pt x="13760" y="15131"/>
                    </a:lnTo>
                    <a:lnTo>
                      <a:pt x="8649" y="11692"/>
                    </a:lnTo>
                    <a:lnTo>
                      <a:pt x="3341" y="15131"/>
                    </a:lnTo>
                    <a:close/>
                    <a:moveTo>
                      <a:pt x="8551" y="10611"/>
                    </a:moveTo>
                    <a:lnTo>
                      <a:pt x="12089" y="12969"/>
                    </a:lnTo>
                    <a:lnTo>
                      <a:pt x="10909" y="9137"/>
                    </a:lnTo>
                    <a:lnTo>
                      <a:pt x="14349" y="6681"/>
                    </a:lnTo>
                    <a:lnTo>
                      <a:pt x="10025" y="6583"/>
                    </a:lnTo>
                    <a:lnTo>
                      <a:pt x="8649" y="2751"/>
                    </a:lnTo>
                    <a:lnTo>
                      <a:pt x="7273" y="6583"/>
                    </a:lnTo>
                    <a:lnTo>
                      <a:pt x="2948" y="6681"/>
                    </a:lnTo>
                    <a:lnTo>
                      <a:pt x="6389" y="9137"/>
                    </a:lnTo>
                    <a:lnTo>
                      <a:pt x="5111" y="12969"/>
                    </a:lnTo>
                    <a:lnTo>
                      <a:pt x="8551" y="10611"/>
                    </a:lnTo>
                    <a:close/>
                  </a:path>
                </a:pathLst>
              </a:custGeom>
              <a:solidFill>
                <a:srgbClr val="F8EB37"/>
              </a:solidFill>
              <a:ln w="9820" cap="flat">
                <a:noFill/>
                <a:prstDash val="solid"/>
                <a:miter/>
              </a:ln>
            </p:spPr>
            <p:txBody>
              <a:bodyPr rtlCol="0" anchor="ctr"/>
              <a:lstStyle/>
              <a:p>
                <a:endParaRPr lang="en-US" dirty="0"/>
              </a:p>
            </p:txBody>
          </p:sp>
          <p:sp>
            <p:nvSpPr>
              <p:cNvPr id="205" name="Freeform 204">
                <a:extLst>
                  <a:ext uri="{FF2B5EF4-FFF2-40B4-BE49-F238E27FC236}">
                    <a16:creationId xmlns:a16="http://schemas.microsoft.com/office/drawing/2014/main" id="{D883F727-8B93-4179-5FF9-C074817E50D5}"/>
                  </a:ext>
                </a:extLst>
              </p:cNvPr>
              <p:cNvSpPr/>
              <p:nvPr/>
            </p:nvSpPr>
            <p:spPr>
              <a:xfrm>
                <a:off x="9218423" y="6468429"/>
                <a:ext cx="14152" cy="12674"/>
              </a:xfrm>
              <a:custGeom>
                <a:avLst/>
                <a:gdLst>
                  <a:gd name="connsiteX0" fmla="*/ 8747 w 14152"/>
                  <a:gd name="connsiteY0" fmla="*/ 4618 h 12674"/>
                  <a:gd name="connsiteX1" fmla="*/ 7764 w 14152"/>
                  <a:gd name="connsiteY1" fmla="*/ 1769 h 12674"/>
                  <a:gd name="connsiteX2" fmla="*/ 7076 w 14152"/>
                  <a:gd name="connsiteY2" fmla="*/ 0 h 12674"/>
                  <a:gd name="connsiteX3" fmla="*/ 5307 w 14152"/>
                  <a:gd name="connsiteY3" fmla="*/ 4618 h 12674"/>
                  <a:gd name="connsiteX4" fmla="*/ 2162 w 14152"/>
                  <a:gd name="connsiteY4" fmla="*/ 4717 h 12674"/>
                  <a:gd name="connsiteX5" fmla="*/ 0 w 14152"/>
                  <a:gd name="connsiteY5" fmla="*/ 4717 h 12674"/>
                  <a:gd name="connsiteX6" fmla="*/ 1769 w 14152"/>
                  <a:gd name="connsiteY6" fmla="*/ 5994 h 12674"/>
                  <a:gd name="connsiteX7" fmla="*/ 4226 w 14152"/>
                  <a:gd name="connsiteY7" fmla="*/ 7861 h 12674"/>
                  <a:gd name="connsiteX8" fmla="*/ 3341 w 14152"/>
                  <a:gd name="connsiteY8" fmla="*/ 10710 h 12674"/>
                  <a:gd name="connsiteX9" fmla="*/ 2752 w 14152"/>
                  <a:gd name="connsiteY9" fmla="*/ 12675 h 12674"/>
                  <a:gd name="connsiteX10" fmla="*/ 4423 w 14152"/>
                  <a:gd name="connsiteY10" fmla="*/ 11496 h 12674"/>
                  <a:gd name="connsiteX11" fmla="*/ 7076 w 14152"/>
                  <a:gd name="connsiteY11" fmla="*/ 9825 h 12674"/>
                  <a:gd name="connsiteX12" fmla="*/ 9730 w 14152"/>
                  <a:gd name="connsiteY12" fmla="*/ 11496 h 12674"/>
                  <a:gd name="connsiteX13" fmla="*/ 11401 w 14152"/>
                  <a:gd name="connsiteY13" fmla="*/ 12675 h 12674"/>
                  <a:gd name="connsiteX14" fmla="*/ 10811 w 14152"/>
                  <a:gd name="connsiteY14" fmla="*/ 10710 h 12674"/>
                  <a:gd name="connsiteX15" fmla="*/ 9828 w 14152"/>
                  <a:gd name="connsiteY15" fmla="*/ 7861 h 12674"/>
                  <a:gd name="connsiteX16" fmla="*/ 12384 w 14152"/>
                  <a:gd name="connsiteY16" fmla="*/ 5994 h 12674"/>
                  <a:gd name="connsiteX17" fmla="*/ 14153 w 14152"/>
                  <a:gd name="connsiteY17" fmla="*/ 4717 h 12674"/>
                  <a:gd name="connsiteX18" fmla="*/ 11990 w 14152"/>
                  <a:gd name="connsiteY18" fmla="*/ 4717 h 12674"/>
                  <a:gd name="connsiteX19" fmla="*/ 8747 w 14152"/>
                  <a:gd name="connsiteY19" fmla="*/ 4618 h 1267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14152" h="12674">
                    <a:moveTo>
                      <a:pt x="8747" y="4618"/>
                    </a:moveTo>
                    <a:lnTo>
                      <a:pt x="7764" y="1769"/>
                    </a:lnTo>
                    <a:lnTo>
                      <a:pt x="7076" y="0"/>
                    </a:lnTo>
                    <a:lnTo>
                      <a:pt x="5307" y="4618"/>
                    </a:lnTo>
                    <a:lnTo>
                      <a:pt x="2162" y="4717"/>
                    </a:lnTo>
                    <a:lnTo>
                      <a:pt x="0" y="4717"/>
                    </a:lnTo>
                    <a:lnTo>
                      <a:pt x="1769" y="5994"/>
                    </a:lnTo>
                    <a:lnTo>
                      <a:pt x="4226" y="7861"/>
                    </a:lnTo>
                    <a:lnTo>
                      <a:pt x="3341" y="10710"/>
                    </a:lnTo>
                    <a:lnTo>
                      <a:pt x="2752" y="12675"/>
                    </a:lnTo>
                    <a:lnTo>
                      <a:pt x="4423" y="11496"/>
                    </a:lnTo>
                    <a:lnTo>
                      <a:pt x="7076" y="9825"/>
                    </a:lnTo>
                    <a:lnTo>
                      <a:pt x="9730" y="11496"/>
                    </a:lnTo>
                    <a:lnTo>
                      <a:pt x="11401" y="12675"/>
                    </a:lnTo>
                    <a:lnTo>
                      <a:pt x="10811" y="10710"/>
                    </a:lnTo>
                    <a:lnTo>
                      <a:pt x="9828" y="7861"/>
                    </a:lnTo>
                    <a:lnTo>
                      <a:pt x="12384" y="5994"/>
                    </a:lnTo>
                    <a:lnTo>
                      <a:pt x="14153" y="4717"/>
                    </a:lnTo>
                    <a:lnTo>
                      <a:pt x="11990" y="4717"/>
                    </a:lnTo>
                    <a:lnTo>
                      <a:pt x="8747" y="4618"/>
                    </a:lnTo>
                  </a:path>
                </a:pathLst>
              </a:custGeom>
              <a:solidFill>
                <a:srgbClr val="F8EB37"/>
              </a:solidFill>
              <a:ln w="9820" cap="flat">
                <a:noFill/>
                <a:prstDash val="solid"/>
                <a:miter/>
              </a:ln>
            </p:spPr>
            <p:txBody>
              <a:bodyPr rtlCol="0" anchor="ctr"/>
              <a:lstStyle/>
              <a:p>
                <a:endParaRPr lang="en-US" dirty="0"/>
              </a:p>
            </p:txBody>
          </p:sp>
          <p:sp>
            <p:nvSpPr>
              <p:cNvPr id="206" name="Freeform 205">
                <a:extLst>
                  <a:ext uri="{FF2B5EF4-FFF2-40B4-BE49-F238E27FC236}">
                    <a16:creationId xmlns:a16="http://schemas.microsoft.com/office/drawing/2014/main" id="{176BD83E-BFB0-1CEC-F7CE-785FB05CDAA7}"/>
                  </a:ext>
                </a:extLst>
              </p:cNvPr>
              <p:cNvSpPr/>
              <p:nvPr/>
            </p:nvSpPr>
            <p:spPr>
              <a:xfrm>
                <a:off x="9217046" y="6467054"/>
                <a:ext cx="17101" cy="15130"/>
              </a:xfrm>
              <a:custGeom>
                <a:avLst/>
                <a:gdLst>
                  <a:gd name="connsiteX0" fmla="*/ 13661 w 17101"/>
                  <a:gd name="connsiteY0" fmla="*/ 15131 h 15130"/>
                  <a:gd name="connsiteX1" fmla="*/ 8452 w 17101"/>
                  <a:gd name="connsiteY1" fmla="*/ 11692 h 15130"/>
                  <a:gd name="connsiteX2" fmla="*/ 3342 w 17101"/>
                  <a:gd name="connsiteY2" fmla="*/ 15131 h 15130"/>
                  <a:gd name="connsiteX3" fmla="*/ 5111 w 17101"/>
                  <a:gd name="connsiteY3" fmla="*/ 9432 h 15130"/>
                  <a:gd name="connsiteX4" fmla="*/ 0 w 17101"/>
                  <a:gd name="connsiteY4" fmla="*/ 5698 h 15130"/>
                  <a:gd name="connsiteX5" fmla="*/ 6486 w 17101"/>
                  <a:gd name="connsiteY5" fmla="*/ 5600 h 15130"/>
                  <a:gd name="connsiteX6" fmla="*/ 8551 w 17101"/>
                  <a:gd name="connsiteY6" fmla="*/ 0 h 15130"/>
                  <a:gd name="connsiteX7" fmla="*/ 10615 w 17101"/>
                  <a:gd name="connsiteY7" fmla="*/ 5600 h 15130"/>
                  <a:gd name="connsiteX8" fmla="*/ 17101 w 17101"/>
                  <a:gd name="connsiteY8" fmla="*/ 5698 h 15130"/>
                  <a:gd name="connsiteX9" fmla="*/ 11991 w 17101"/>
                  <a:gd name="connsiteY9" fmla="*/ 9432 h 15130"/>
                  <a:gd name="connsiteX10" fmla="*/ 13661 w 17101"/>
                  <a:gd name="connsiteY10" fmla="*/ 15131 h 15130"/>
                  <a:gd name="connsiteX11" fmla="*/ 2752 w 17101"/>
                  <a:gd name="connsiteY11" fmla="*/ 6583 h 15130"/>
                  <a:gd name="connsiteX12" fmla="*/ 6192 w 17101"/>
                  <a:gd name="connsiteY12" fmla="*/ 9039 h 15130"/>
                  <a:gd name="connsiteX13" fmla="*/ 5013 w 17101"/>
                  <a:gd name="connsiteY13" fmla="*/ 12871 h 15130"/>
                  <a:gd name="connsiteX14" fmla="*/ 8452 w 17101"/>
                  <a:gd name="connsiteY14" fmla="*/ 10611 h 15130"/>
                  <a:gd name="connsiteX15" fmla="*/ 11892 w 17101"/>
                  <a:gd name="connsiteY15" fmla="*/ 12871 h 15130"/>
                  <a:gd name="connsiteX16" fmla="*/ 10713 w 17101"/>
                  <a:gd name="connsiteY16" fmla="*/ 9039 h 15130"/>
                  <a:gd name="connsiteX17" fmla="*/ 14153 w 17101"/>
                  <a:gd name="connsiteY17" fmla="*/ 6583 h 15130"/>
                  <a:gd name="connsiteX18" fmla="*/ 9828 w 17101"/>
                  <a:gd name="connsiteY18" fmla="*/ 6484 h 15130"/>
                  <a:gd name="connsiteX19" fmla="*/ 8452 w 17101"/>
                  <a:gd name="connsiteY19" fmla="*/ 2652 h 15130"/>
                  <a:gd name="connsiteX20" fmla="*/ 7077 w 17101"/>
                  <a:gd name="connsiteY20" fmla="*/ 6484 h 15130"/>
                  <a:gd name="connsiteX21" fmla="*/ 2752 w 17101"/>
                  <a:gd name="connsiteY21" fmla="*/ 6583 h 151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17101" h="15130">
                    <a:moveTo>
                      <a:pt x="13661" y="15131"/>
                    </a:moveTo>
                    <a:lnTo>
                      <a:pt x="8452" y="11692"/>
                    </a:lnTo>
                    <a:lnTo>
                      <a:pt x="3342" y="15131"/>
                    </a:lnTo>
                    <a:lnTo>
                      <a:pt x="5111" y="9432"/>
                    </a:lnTo>
                    <a:lnTo>
                      <a:pt x="0" y="5698"/>
                    </a:lnTo>
                    <a:lnTo>
                      <a:pt x="6486" y="5600"/>
                    </a:lnTo>
                    <a:lnTo>
                      <a:pt x="8551" y="0"/>
                    </a:lnTo>
                    <a:lnTo>
                      <a:pt x="10615" y="5600"/>
                    </a:lnTo>
                    <a:lnTo>
                      <a:pt x="17101" y="5698"/>
                    </a:lnTo>
                    <a:lnTo>
                      <a:pt x="11991" y="9432"/>
                    </a:lnTo>
                    <a:lnTo>
                      <a:pt x="13661" y="15131"/>
                    </a:lnTo>
                    <a:close/>
                    <a:moveTo>
                      <a:pt x="2752" y="6583"/>
                    </a:moveTo>
                    <a:lnTo>
                      <a:pt x="6192" y="9039"/>
                    </a:lnTo>
                    <a:lnTo>
                      <a:pt x="5013" y="12871"/>
                    </a:lnTo>
                    <a:lnTo>
                      <a:pt x="8452" y="10611"/>
                    </a:lnTo>
                    <a:lnTo>
                      <a:pt x="11892" y="12871"/>
                    </a:lnTo>
                    <a:lnTo>
                      <a:pt x="10713" y="9039"/>
                    </a:lnTo>
                    <a:lnTo>
                      <a:pt x="14153" y="6583"/>
                    </a:lnTo>
                    <a:lnTo>
                      <a:pt x="9828" y="6484"/>
                    </a:lnTo>
                    <a:lnTo>
                      <a:pt x="8452" y="2652"/>
                    </a:lnTo>
                    <a:lnTo>
                      <a:pt x="7077" y="6484"/>
                    </a:lnTo>
                    <a:lnTo>
                      <a:pt x="2752" y="6583"/>
                    </a:lnTo>
                    <a:close/>
                  </a:path>
                </a:pathLst>
              </a:custGeom>
              <a:solidFill>
                <a:srgbClr val="F8EB37"/>
              </a:solidFill>
              <a:ln w="9820" cap="flat">
                <a:noFill/>
                <a:prstDash val="solid"/>
                <a:miter/>
              </a:ln>
            </p:spPr>
            <p:txBody>
              <a:bodyPr rtlCol="0" anchor="ctr"/>
              <a:lstStyle/>
              <a:p>
                <a:endParaRPr lang="en-US" dirty="0"/>
              </a:p>
            </p:txBody>
          </p:sp>
          <p:grpSp>
            <p:nvGrpSpPr>
              <p:cNvPr id="207" name="Graphic 4">
                <a:extLst>
                  <a:ext uri="{FF2B5EF4-FFF2-40B4-BE49-F238E27FC236}">
                    <a16:creationId xmlns:a16="http://schemas.microsoft.com/office/drawing/2014/main" id="{550CC715-CD86-5471-B9EF-A408A4A79ACD}"/>
                  </a:ext>
                </a:extLst>
              </p:cNvPr>
              <p:cNvGrpSpPr/>
              <p:nvPr/>
            </p:nvGrpSpPr>
            <p:grpSpPr>
              <a:xfrm>
                <a:off x="9312282" y="6390909"/>
                <a:ext cx="317551" cy="39496"/>
                <a:chOff x="9312282" y="6390909"/>
                <a:chExt cx="317551" cy="39496"/>
              </a:xfrm>
              <a:solidFill>
                <a:srgbClr val="23509E"/>
              </a:solidFill>
            </p:grpSpPr>
            <p:sp>
              <p:nvSpPr>
                <p:cNvPr id="249" name="Freeform 248">
                  <a:extLst>
                    <a:ext uri="{FF2B5EF4-FFF2-40B4-BE49-F238E27FC236}">
                      <a16:creationId xmlns:a16="http://schemas.microsoft.com/office/drawing/2014/main" id="{1E674027-2587-C290-7EB2-3F65CF1C5B9B}"/>
                    </a:ext>
                  </a:extLst>
                </p:cNvPr>
                <p:cNvSpPr/>
                <p:nvPr/>
              </p:nvSpPr>
              <p:spPr>
                <a:xfrm>
                  <a:off x="9312282" y="6391007"/>
                  <a:ext cx="26536" cy="30949"/>
                </a:xfrm>
                <a:custGeom>
                  <a:avLst/>
                  <a:gdLst>
                    <a:gd name="connsiteX0" fmla="*/ 22605 w 26536"/>
                    <a:gd name="connsiteY0" fmla="*/ 19945 h 30949"/>
                    <a:gd name="connsiteX1" fmla="*/ 26536 w 26536"/>
                    <a:gd name="connsiteY1" fmla="*/ 20928 h 30949"/>
                    <a:gd name="connsiteX2" fmla="*/ 22015 w 26536"/>
                    <a:gd name="connsiteY2" fmla="*/ 28395 h 30949"/>
                    <a:gd name="connsiteX3" fmla="*/ 14054 w 26536"/>
                    <a:gd name="connsiteY3" fmla="*/ 30950 h 30949"/>
                    <a:gd name="connsiteX4" fmla="*/ 6192 w 26536"/>
                    <a:gd name="connsiteY4" fmla="*/ 28985 h 30949"/>
                    <a:gd name="connsiteX5" fmla="*/ 1572 w 26536"/>
                    <a:gd name="connsiteY5" fmla="*/ 23286 h 30949"/>
                    <a:gd name="connsiteX6" fmla="*/ 0 w 26536"/>
                    <a:gd name="connsiteY6" fmla="*/ 15230 h 30949"/>
                    <a:gd name="connsiteX7" fmla="*/ 1769 w 26536"/>
                    <a:gd name="connsiteY7" fmla="*/ 7074 h 30949"/>
                    <a:gd name="connsiteX8" fmla="*/ 6880 w 26536"/>
                    <a:gd name="connsiteY8" fmla="*/ 1769 h 30949"/>
                    <a:gd name="connsiteX9" fmla="*/ 14153 w 26536"/>
                    <a:gd name="connsiteY9" fmla="*/ 0 h 30949"/>
                    <a:gd name="connsiteX10" fmla="*/ 21721 w 26536"/>
                    <a:gd name="connsiteY10" fmla="*/ 2260 h 30949"/>
                    <a:gd name="connsiteX11" fmla="*/ 25947 w 26536"/>
                    <a:gd name="connsiteY11" fmla="*/ 8745 h 30949"/>
                    <a:gd name="connsiteX12" fmla="*/ 22015 w 26536"/>
                    <a:gd name="connsiteY12" fmla="*/ 9629 h 30949"/>
                    <a:gd name="connsiteX13" fmla="*/ 18968 w 26536"/>
                    <a:gd name="connsiteY13" fmla="*/ 4913 h 30949"/>
                    <a:gd name="connsiteX14" fmla="*/ 13956 w 26536"/>
                    <a:gd name="connsiteY14" fmla="*/ 3439 h 30949"/>
                    <a:gd name="connsiteX15" fmla="*/ 8158 w 26536"/>
                    <a:gd name="connsiteY15" fmla="*/ 5109 h 30949"/>
                    <a:gd name="connsiteX16" fmla="*/ 4914 w 26536"/>
                    <a:gd name="connsiteY16" fmla="*/ 9531 h 30949"/>
                    <a:gd name="connsiteX17" fmla="*/ 3932 w 26536"/>
                    <a:gd name="connsiteY17" fmla="*/ 15328 h 30949"/>
                    <a:gd name="connsiteX18" fmla="*/ 5013 w 26536"/>
                    <a:gd name="connsiteY18" fmla="*/ 22009 h 30949"/>
                    <a:gd name="connsiteX19" fmla="*/ 8452 w 26536"/>
                    <a:gd name="connsiteY19" fmla="*/ 26234 h 30949"/>
                    <a:gd name="connsiteX20" fmla="*/ 13563 w 26536"/>
                    <a:gd name="connsiteY20" fmla="*/ 27609 h 30949"/>
                    <a:gd name="connsiteX21" fmla="*/ 19165 w 26536"/>
                    <a:gd name="connsiteY21" fmla="*/ 25644 h 30949"/>
                    <a:gd name="connsiteX22" fmla="*/ 22605 w 26536"/>
                    <a:gd name="connsiteY22" fmla="*/ 19945 h 309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26536" h="30949">
                      <a:moveTo>
                        <a:pt x="22605" y="19945"/>
                      </a:moveTo>
                      <a:lnTo>
                        <a:pt x="26536" y="20928"/>
                      </a:lnTo>
                      <a:cubicBezTo>
                        <a:pt x="25750" y="24170"/>
                        <a:pt x="24178" y="26627"/>
                        <a:pt x="22015" y="28395"/>
                      </a:cubicBezTo>
                      <a:cubicBezTo>
                        <a:pt x="19853" y="30066"/>
                        <a:pt x="17199" y="30950"/>
                        <a:pt x="14054" y="30950"/>
                      </a:cubicBezTo>
                      <a:cubicBezTo>
                        <a:pt x="10811" y="30950"/>
                        <a:pt x="8158" y="30262"/>
                        <a:pt x="6192" y="28985"/>
                      </a:cubicBezTo>
                      <a:cubicBezTo>
                        <a:pt x="4128" y="27707"/>
                        <a:pt x="2654" y="25743"/>
                        <a:pt x="1572" y="23286"/>
                      </a:cubicBezTo>
                      <a:cubicBezTo>
                        <a:pt x="491" y="20830"/>
                        <a:pt x="0" y="18079"/>
                        <a:pt x="0" y="15230"/>
                      </a:cubicBezTo>
                      <a:cubicBezTo>
                        <a:pt x="0" y="12085"/>
                        <a:pt x="590" y="9432"/>
                        <a:pt x="1769" y="7074"/>
                      </a:cubicBezTo>
                      <a:cubicBezTo>
                        <a:pt x="2948" y="4717"/>
                        <a:pt x="4619" y="2948"/>
                        <a:pt x="6880" y="1769"/>
                      </a:cubicBezTo>
                      <a:cubicBezTo>
                        <a:pt x="9140" y="590"/>
                        <a:pt x="11499" y="0"/>
                        <a:pt x="14153" y="0"/>
                      </a:cubicBezTo>
                      <a:cubicBezTo>
                        <a:pt x="17199" y="0"/>
                        <a:pt x="19657" y="786"/>
                        <a:pt x="21721" y="2260"/>
                      </a:cubicBezTo>
                      <a:cubicBezTo>
                        <a:pt x="23784" y="3832"/>
                        <a:pt x="25160" y="5895"/>
                        <a:pt x="25947" y="8745"/>
                      </a:cubicBezTo>
                      <a:lnTo>
                        <a:pt x="22015" y="9629"/>
                      </a:lnTo>
                      <a:cubicBezTo>
                        <a:pt x="21327" y="7467"/>
                        <a:pt x="20345" y="5895"/>
                        <a:pt x="18968" y="4913"/>
                      </a:cubicBezTo>
                      <a:cubicBezTo>
                        <a:pt x="17691" y="3930"/>
                        <a:pt x="16020" y="3439"/>
                        <a:pt x="13956" y="3439"/>
                      </a:cubicBezTo>
                      <a:cubicBezTo>
                        <a:pt x="11696" y="3439"/>
                        <a:pt x="9730" y="4029"/>
                        <a:pt x="8158" y="5109"/>
                      </a:cubicBezTo>
                      <a:cubicBezTo>
                        <a:pt x="6585" y="6190"/>
                        <a:pt x="5504" y="7664"/>
                        <a:pt x="4914" y="9531"/>
                      </a:cubicBezTo>
                      <a:cubicBezTo>
                        <a:pt x="4324" y="11398"/>
                        <a:pt x="3932" y="13264"/>
                        <a:pt x="3932" y="15328"/>
                      </a:cubicBezTo>
                      <a:cubicBezTo>
                        <a:pt x="3932" y="17882"/>
                        <a:pt x="4324" y="20142"/>
                        <a:pt x="5013" y="22009"/>
                      </a:cubicBezTo>
                      <a:cubicBezTo>
                        <a:pt x="5799" y="23876"/>
                        <a:pt x="6880" y="25349"/>
                        <a:pt x="8452" y="26234"/>
                      </a:cubicBezTo>
                      <a:cubicBezTo>
                        <a:pt x="10025" y="27216"/>
                        <a:pt x="11696" y="27609"/>
                        <a:pt x="13563" y="27609"/>
                      </a:cubicBezTo>
                      <a:cubicBezTo>
                        <a:pt x="15823" y="27609"/>
                        <a:pt x="17691" y="26922"/>
                        <a:pt x="19165" y="25644"/>
                      </a:cubicBezTo>
                      <a:cubicBezTo>
                        <a:pt x="21033" y="24367"/>
                        <a:pt x="22114" y="22500"/>
                        <a:pt x="22605" y="19945"/>
                      </a:cubicBezTo>
                      <a:close/>
                    </a:path>
                  </a:pathLst>
                </a:custGeom>
                <a:solidFill>
                  <a:srgbClr val="23509E"/>
                </a:solidFill>
                <a:ln w="9820" cap="flat">
                  <a:noFill/>
                  <a:prstDash val="solid"/>
                  <a:miter/>
                </a:ln>
              </p:spPr>
              <p:txBody>
                <a:bodyPr rtlCol="0" anchor="ctr"/>
                <a:lstStyle/>
                <a:p>
                  <a:endParaRPr lang="en-US" dirty="0"/>
                </a:p>
              </p:txBody>
            </p:sp>
            <p:sp>
              <p:nvSpPr>
                <p:cNvPr id="250" name="Freeform 249">
                  <a:extLst>
                    <a:ext uri="{FF2B5EF4-FFF2-40B4-BE49-F238E27FC236}">
                      <a16:creationId xmlns:a16="http://schemas.microsoft.com/office/drawing/2014/main" id="{50F819B4-9B5E-E217-1357-5C824E52B980}"/>
                    </a:ext>
                  </a:extLst>
                </p:cNvPr>
                <p:cNvSpPr/>
                <p:nvPr/>
              </p:nvSpPr>
              <p:spPr>
                <a:xfrm>
                  <a:off x="9341964" y="6399260"/>
                  <a:ext cx="20246" cy="22696"/>
                </a:xfrm>
                <a:custGeom>
                  <a:avLst/>
                  <a:gdLst>
                    <a:gd name="connsiteX0" fmla="*/ 0 w 20246"/>
                    <a:gd name="connsiteY0" fmla="*/ 11397 h 22696"/>
                    <a:gd name="connsiteX1" fmla="*/ 3341 w 20246"/>
                    <a:gd name="connsiteY1" fmla="*/ 2456 h 22696"/>
                    <a:gd name="connsiteX2" fmla="*/ 10123 w 20246"/>
                    <a:gd name="connsiteY2" fmla="*/ 0 h 22696"/>
                    <a:gd name="connsiteX3" fmla="*/ 17396 w 20246"/>
                    <a:gd name="connsiteY3" fmla="*/ 2947 h 22696"/>
                    <a:gd name="connsiteX4" fmla="*/ 20246 w 20246"/>
                    <a:gd name="connsiteY4" fmla="*/ 11004 h 22696"/>
                    <a:gd name="connsiteX5" fmla="*/ 18968 w 20246"/>
                    <a:gd name="connsiteY5" fmla="*/ 17587 h 22696"/>
                    <a:gd name="connsiteX6" fmla="*/ 15332 w 20246"/>
                    <a:gd name="connsiteY6" fmla="*/ 21321 h 22696"/>
                    <a:gd name="connsiteX7" fmla="*/ 10123 w 20246"/>
                    <a:gd name="connsiteY7" fmla="*/ 22696 h 22696"/>
                    <a:gd name="connsiteX8" fmla="*/ 2752 w 20246"/>
                    <a:gd name="connsiteY8" fmla="*/ 19749 h 22696"/>
                    <a:gd name="connsiteX9" fmla="*/ 0 w 20246"/>
                    <a:gd name="connsiteY9" fmla="*/ 11397 h 22696"/>
                    <a:gd name="connsiteX10" fmla="*/ 3735 w 20246"/>
                    <a:gd name="connsiteY10" fmla="*/ 11397 h 22696"/>
                    <a:gd name="connsiteX11" fmla="*/ 5602 w 20246"/>
                    <a:gd name="connsiteY11" fmla="*/ 17685 h 22696"/>
                    <a:gd name="connsiteX12" fmla="*/ 10221 w 20246"/>
                    <a:gd name="connsiteY12" fmla="*/ 19749 h 22696"/>
                    <a:gd name="connsiteX13" fmla="*/ 14742 w 20246"/>
                    <a:gd name="connsiteY13" fmla="*/ 17685 h 22696"/>
                    <a:gd name="connsiteX14" fmla="*/ 16610 w 20246"/>
                    <a:gd name="connsiteY14" fmla="*/ 11299 h 22696"/>
                    <a:gd name="connsiteX15" fmla="*/ 14742 w 20246"/>
                    <a:gd name="connsiteY15" fmla="*/ 5208 h 22696"/>
                    <a:gd name="connsiteX16" fmla="*/ 10221 w 20246"/>
                    <a:gd name="connsiteY16" fmla="*/ 3144 h 22696"/>
                    <a:gd name="connsiteX17" fmla="*/ 5602 w 20246"/>
                    <a:gd name="connsiteY17" fmla="*/ 5208 h 22696"/>
                    <a:gd name="connsiteX18" fmla="*/ 3735 w 20246"/>
                    <a:gd name="connsiteY18" fmla="*/ 11397 h 226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20246" h="22696">
                      <a:moveTo>
                        <a:pt x="0" y="11397"/>
                      </a:moveTo>
                      <a:cubicBezTo>
                        <a:pt x="0" y="7369"/>
                        <a:pt x="1081" y="4421"/>
                        <a:pt x="3341" y="2456"/>
                      </a:cubicBezTo>
                      <a:cubicBezTo>
                        <a:pt x="5209" y="885"/>
                        <a:pt x="7470" y="0"/>
                        <a:pt x="10123" y="0"/>
                      </a:cubicBezTo>
                      <a:cubicBezTo>
                        <a:pt x="13071" y="0"/>
                        <a:pt x="15528" y="982"/>
                        <a:pt x="17396" y="2947"/>
                      </a:cubicBezTo>
                      <a:cubicBezTo>
                        <a:pt x="19263" y="4913"/>
                        <a:pt x="20246" y="7566"/>
                        <a:pt x="20246" y="11004"/>
                      </a:cubicBezTo>
                      <a:cubicBezTo>
                        <a:pt x="20246" y="13756"/>
                        <a:pt x="19853" y="16015"/>
                        <a:pt x="18968" y="17587"/>
                      </a:cubicBezTo>
                      <a:cubicBezTo>
                        <a:pt x="18084" y="19159"/>
                        <a:pt x="16904" y="20437"/>
                        <a:pt x="15332" y="21321"/>
                      </a:cubicBezTo>
                      <a:cubicBezTo>
                        <a:pt x="13759" y="22205"/>
                        <a:pt x="11990" y="22696"/>
                        <a:pt x="10123" y="22696"/>
                      </a:cubicBezTo>
                      <a:cubicBezTo>
                        <a:pt x="7076" y="22696"/>
                        <a:pt x="4619" y="21714"/>
                        <a:pt x="2752" y="19749"/>
                      </a:cubicBezTo>
                      <a:cubicBezTo>
                        <a:pt x="884" y="17882"/>
                        <a:pt x="0" y="15033"/>
                        <a:pt x="0" y="11397"/>
                      </a:cubicBezTo>
                      <a:close/>
                      <a:moveTo>
                        <a:pt x="3735" y="11397"/>
                      </a:moveTo>
                      <a:cubicBezTo>
                        <a:pt x="3735" y="14148"/>
                        <a:pt x="4324" y="16212"/>
                        <a:pt x="5602" y="17685"/>
                      </a:cubicBezTo>
                      <a:cubicBezTo>
                        <a:pt x="6782" y="19061"/>
                        <a:pt x="8354" y="19749"/>
                        <a:pt x="10221" y="19749"/>
                      </a:cubicBezTo>
                      <a:cubicBezTo>
                        <a:pt x="12089" y="19749"/>
                        <a:pt x="13563" y="19061"/>
                        <a:pt x="14742" y="17685"/>
                      </a:cubicBezTo>
                      <a:cubicBezTo>
                        <a:pt x="15922" y="16310"/>
                        <a:pt x="16610" y="14148"/>
                        <a:pt x="16610" y="11299"/>
                      </a:cubicBezTo>
                      <a:cubicBezTo>
                        <a:pt x="16610" y="8646"/>
                        <a:pt x="16020" y="6583"/>
                        <a:pt x="14742" y="5208"/>
                      </a:cubicBezTo>
                      <a:cubicBezTo>
                        <a:pt x="13563" y="3832"/>
                        <a:pt x="11990" y="3144"/>
                        <a:pt x="10221" y="3144"/>
                      </a:cubicBezTo>
                      <a:cubicBezTo>
                        <a:pt x="8354" y="3144"/>
                        <a:pt x="6879" y="3832"/>
                        <a:pt x="5602" y="5208"/>
                      </a:cubicBezTo>
                      <a:cubicBezTo>
                        <a:pt x="4324" y="6484"/>
                        <a:pt x="3735" y="8646"/>
                        <a:pt x="3735" y="11397"/>
                      </a:cubicBezTo>
                      <a:close/>
                    </a:path>
                  </a:pathLst>
                </a:custGeom>
                <a:solidFill>
                  <a:srgbClr val="23509E"/>
                </a:solidFill>
                <a:ln w="9820" cap="flat">
                  <a:noFill/>
                  <a:prstDash val="solid"/>
                  <a:miter/>
                </a:ln>
              </p:spPr>
              <p:txBody>
                <a:bodyPr rtlCol="0" anchor="ctr"/>
                <a:lstStyle/>
                <a:p>
                  <a:endParaRPr lang="en-US" dirty="0"/>
                </a:p>
              </p:txBody>
            </p:sp>
            <p:sp>
              <p:nvSpPr>
                <p:cNvPr id="251" name="Freeform 250">
                  <a:extLst>
                    <a:ext uri="{FF2B5EF4-FFF2-40B4-BE49-F238E27FC236}">
                      <a16:creationId xmlns:a16="http://schemas.microsoft.com/office/drawing/2014/main" id="{7260F3A3-F716-47E7-1148-31A4DF6E4923}"/>
                    </a:ext>
                  </a:extLst>
                </p:cNvPr>
                <p:cNvSpPr/>
                <p:nvPr/>
              </p:nvSpPr>
              <p:spPr>
                <a:xfrm>
                  <a:off x="9365159" y="6408791"/>
                  <a:ext cx="11302" cy="3733"/>
                </a:xfrm>
                <a:custGeom>
                  <a:avLst/>
                  <a:gdLst>
                    <a:gd name="connsiteX0" fmla="*/ 0 w 11302"/>
                    <a:gd name="connsiteY0" fmla="*/ 3733 h 3733"/>
                    <a:gd name="connsiteX1" fmla="*/ 0 w 11302"/>
                    <a:gd name="connsiteY1" fmla="*/ 0 h 3733"/>
                    <a:gd name="connsiteX2" fmla="*/ 11303 w 11302"/>
                    <a:gd name="connsiteY2" fmla="*/ 0 h 3733"/>
                    <a:gd name="connsiteX3" fmla="*/ 11303 w 11302"/>
                    <a:gd name="connsiteY3" fmla="*/ 3733 h 3733"/>
                    <a:gd name="connsiteX4" fmla="*/ 0 w 11302"/>
                    <a:gd name="connsiteY4" fmla="*/ 3733 h 373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02" h="3733">
                      <a:moveTo>
                        <a:pt x="0" y="3733"/>
                      </a:moveTo>
                      <a:lnTo>
                        <a:pt x="0" y="0"/>
                      </a:lnTo>
                      <a:lnTo>
                        <a:pt x="11303" y="0"/>
                      </a:lnTo>
                      <a:lnTo>
                        <a:pt x="11303" y="3733"/>
                      </a:lnTo>
                      <a:lnTo>
                        <a:pt x="0" y="3733"/>
                      </a:lnTo>
                      <a:close/>
                    </a:path>
                  </a:pathLst>
                </a:custGeom>
                <a:solidFill>
                  <a:srgbClr val="23509E"/>
                </a:solidFill>
                <a:ln w="9820" cap="flat">
                  <a:noFill/>
                  <a:prstDash val="solid"/>
                  <a:miter/>
                </a:ln>
              </p:spPr>
              <p:txBody>
                <a:bodyPr rtlCol="0" anchor="ctr"/>
                <a:lstStyle/>
                <a:p>
                  <a:endParaRPr lang="en-US" dirty="0"/>
                </a:p>
              </p:txBody>
            </p:sp>
            <p:sp>
              <p:nvSpPr>
                <p:cNvPr id="252" name="Freeform 251">
                  <a:extLst>
                    <a:ext uri="{FF2B5EF4-FFF2-40B4-BE49-F238E27FC236}">
                      <a16:creationId xmlns:a16="http://schemas.microsoft.com/office/drawing/2014/main" id="{5E4BD1F1-E8C5-94B4-7718-1F9CEEE5C070}"/>
                    </a:ext>
                  </a:extLst>
                </p:cNvPr>
                <p:cNvSpPr/>
                <p:nvPr/>
              </p:nvSpPr>
              <p:spPr>
                <a:xfrm>
                  <a:off x="9378132" y="6390909"/>
                  <a:ext cx="12678" cy="30556"/>
                </a:xfrm>
                <a:custGeom>
                  <a:avLst/>
                  <a:gdLst>
                    <a:gd name="connsiteX0" fmla="*/ 3243 w 12678"/>
                    <a:gd name="connsiteY0" fmla="*/ 30556 h 30556"/>
                    <a:gd name="connsiteX1" fmla="*/ 3243 w 12678"/>
                    <a:gd name="connsiteY1" fmla="*/ 11692 h 30556"/>
                    <a:gd name="connsiteX2" fmla="*/ 0 w 12678"/>
                    <a:gd name="connsiteY2" fmla="*/ 11692 h 30556"/>
                    <a:gd name="connsiteX3" fmla="*/ 0 w 12678"/>
                    <a:gd name="connsiteY3" fmla="*/ 8842 h 30556"/>
                    <a:gd name="connsiteX4" fmla="*/ 3243 w 12678"/>
                    <a:gd name="connsiteY4" fmla="*/ 8842 h 30556"/>
                    <a:gd name="connsiteX5" fmla="*/ 3243 w 12678"/>
                    <a:gd name="connsiteY5" fmla="*/ 6484 h 30556"/>
                    <a:gd name="connsiteX6" fmla="*/ 3636 w 12678"/>
                    <a:gd name="connsiteY6" fmla="*/ 3242 h 30556"/>
                    <a:gd name="connsiteX7" fmla="*/ 5504 w 12678"/>
                    <a:gd name="connsiteY7" fmla="*/ 884 h 30556"/>
                    <a:gd name="connsiteX8" fmla="*/ 9239 w 12678"/>
                    <a:gd name="connsiteY8" fmla="*/ 0 h 30556"/>
                    <a:gd name="connsiteX9" fmla="*/ 12678 w 12678"/>
                    <a:gd name="connsiteY9" fmla="*/ 393 h 30556"/>
                    <a:gd name="connsiteX10" fmla="*/ 12089 w 12678"/>
                    <a:gd name="connsiteY10" fmla="*/ 3635 h 30556"/>
                    <a:gd name="connsiteX11" fmla="*/ 9927 w 12678"/>
                    <a:gd name="connsiteY11" fmla="*/ 3439 h 30556"/>
                    <a:gd name="connsiteX12" fmla="*/ 7567 w 12678"/>
                    <a:gd name="connsiteY12" fmla="*/ 4126 h 30556"/>
                    <a:gd name="connsiteX13" fmla="*/ 6880 w 12678"/>
                    <a:gd name="connsiteY13" fmla="*/ 6779 h 30556"/>
                    <a:gd name="connsiteX14" fmla="*/ 6880 w 12678"/>
                    <a:gd name="connsiteY14" fmla="*/ 8744 h 30556"/>
                    <a:gd name="connsiteX15" fmla="*/ 11106 w 12678"/>
                    <a:gd name="connsiteY15" fmla="*/ 8744 h 30556"/>
                    <a:gd name="connsiteX16" fmla="*/ 11106 w 12678"/>
                    <a:gd name="connsiteY16" fmla="*/ 11594 h 30556"/>
                    <a:gd name="connsiteX17" fmla="*/ 6880 w 12678"/>
                    <a:gd name="connsiteY17" fmla="*/ 11594 h 30556"/>
                    <a:gd name="connsiteX18" fmla="*/ 6880 w 12678"/>
                    <a:gd name="connsiteY18" fmla="*/ 30458 h 30556"/>
                    <a:gd name="connsiteX19" fmla="*/ 3243 w 12678"/>
                    <a:gd name="connsiteY19" fmla="*/ 30458 h 305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12678" h="30556">
                      <a:moveTo>
                        <a:pt x="3243" y="30556"/>
                      </a:moveTo>
                      <a:lnTo>
                        <a:pt x="3243" y="11692"/>
                      </a:lnTo>
                      <a:lnTo>
                        <a:pt x="0" y="11692"/>
                      </a:lnTo>
                      <a:lnTo>
                        <a:pt x="0" y="8842"/>
                      </a:lnTo>
                      <a:lnTo>
                        <a:pt x="3243" y="8842"/>
                      </a:lnTo>
                      <a:lnTo>
                        <a:pt x="3243" y="6484"/>
                      </a:lnTo>
                      <a:cubicBezTo>
                        <a:pt x="3243" y="5010"/>
                        <a:pt x="3341" y="3930"/>
                        <a:pt x="3636" y="3242"/>
                      </a:cubicBezTo>
                      <a:cubicBezTo>
                        <a:pt x="4029" y="2260"/>
                        <a:pt x="4619" y="1473"/>
                        <a:pt x="5504" y="884"/>
                      </a:cubicBezTo>
                      <a:cubicBezTo>
                        <a:pt x="6388" y="294"/>
                        <a:pt x="7666" y="0"/>
                        <a:pt x="9239" y="0"/>
                      </a:cubicBezTo>
                      <a:cubicBezTo>
                        <a:pt x="10320" y="0"/>
                        <a:pt x="11401" y="98"/>
                        <a:pt x="12678" y="393"/>
                      </a:cubicBezTo>
                      <a:lnTo>
                        <a:pt x="12089" y="3635"/>
                      </a:lnTo>
                      <a:cubicBezTo>
                        <a:pt x="11302" y="3537"/>
                        <a:pt x="10615" y="3439"/>
                        <a:pt x="9927" y="3439"/>
                      </a:cubicBezTo>
                      <a:cubicBezTo>
                        <a:pt x="8845" y="3439"/>
                        <a:pt x="8059" y="3635"/>
                        <a:pt x="7567" y="4126"/>
                      </a:cubicBezTo>
                      <a:cubicBezTo>
                        <a:pt x="7076" y="4618"/>
                        <a:pt x="6880" y="5502"/>
                        <a:pt x="6880" y="6779"/>
                      </a:cubicBezTo>
                      <a:lnTo>
                        <a:pt x="6880" y="8744"/>
                      </a:lnTo>
                      <a:lnTo>
                        <a:pt x="11106" y="8744"/>
                      </a:lnTo>
                      <a:lnTo>
                        <a:pt x="11106" y="11594"/>
                      </a:lnTo>
                      <a:lnTo>
                        <a:pt x="6880" y="11594"/>
                      </a:lnTo>
                      <a:lnTo>
                        <a:pt x="6880" y="30458"/>
                      </a:lnTo>
                      <a:lnTo>
                        <a:pt x="3243" y="30458"/>
                      </a:lnTo>
                      <a:close/>
                    </a:path>
                  </a:pathLst>
                </a:custGeom>
                <a:solidFill>
                  <a:srgbClr val="23509E"/>
                </a:solidFill>
                <a:ln w="9820" cap="flat">
                  <a:noFill/>
                  <a:prstDash val="solid"/>
                  <a:miter/>
                </a:ln>
              </p:spPr>
              <p:txBody>
                <a:bodyPr rtlCol="0" anchor="ctr"/>
                <a:lstStyle/>
                <a:p>
                  <a:endParaRPr lang="en-US" dirty="0"/>
                </a:p>
              </p:txBody>
            </p:sp>
            <p:sp>
              <p:nvSpPr>
                <p:cNvPr id="253" name="Freeform 252">
                  <a:extLst>
                    <a:ext uri="{FF2B5EF4-FFF2-40B4-BE49-F238E27FC236}">
                      <a16:creationId xmlns:a16="http://schemas.microsoft.com/office/drawing/2014/main" id="{796745D4-CE48-2599-A24A-A7CC6E449FF7}"/>
                    </a:ext>
                  </a:extLst>
                </p:cNvPr>
                <p:cNvSpPr/>
                <p:nvPr/>
              </p:nvSpPr>
              <p:spPr>
                <a:xfrm>
                  <a:off x="9392088" y="6399751"/>
                  <a:ext cx="17592" cy="22205"/>
                </a:xfrm>
                <a:custGeom>
                  <a:avLst/>
                  <a:gdLst>
                    <a:gd name="connsiteX0" fmla="*/ 14349 w 17592"/>
                    <a:gd name="connsiteY0" fmla="*/ 21714 h 22205"/>
                    <a:gd name="connsiteX1" fmla="*/ 14349 w 17592"/>
                    <a:gd name="connsiteY1" fmla="*/ 18570 h 22205"/>
                    <a:gd name="connsiteX2" fmla="*/ 7470 w 17592"/>
                    <a:gd name="connsiteY2" fmla="*/ 22205 h 22205"/>
                    <a:gd name="connsiteX3" fmla="*/ 3833 w 17592"/>
                    <a:gd name="connsiteY3" fmla="*/ 21517 h 22205"/>
                    <a:gd name="connsiteX4" fmla="*/ 1376 w 17592"/>
                    <a:gd name="connsiteY4" fmla="*/ 19650 h 22205"/>
                    <a:gd name="connsiteX5" fmla="*/ 197 w 17592"/>
                    <a:gd name="connsiteY5" fmla="*/ 16900 h 22205"/>
                    <a:gd name="connsiteX6" fmla="*/ 0 w 17592"/>
                    <a:gd name="connsiteY6" fmla="*/ 13460 h 22205"/>
                    <a:gd name="connsiteX7" fmla="*/ 0 w 17592"/>
                    <a:gd name="connsiteY7" fmla="*/ 0 h 22205"/>
                    <a:gd name="connsiteX8" fmla="*/ 3735 w 17592"/>
                    <a:gd name="connsiteY8" fmla="*/ 0 h 22205"/>
                    <a:gd name="connsiteX9" fmla="*/ 3735 w 17592"/>
                    <a:gd name="connsiteY9" fmla="*/ 12085 h 22205"/>
                    <a:gd name="connsiteX10" fmla="*/ 3932 w 17592"/>
                    <a:gd name="connsiteY10" fmla="*/ 16015 h 22205"/>
                    <a:gd name="connsiteX11" fmla="*/ 5405 w 17592"/>
                    <a:gd name="connsiteY11" fmla="*/ 18275 h 22205"/>
                    <a:gd name="connsiteX12" fmla="*/ 8158 w 17592"/>
                    <a:gd name="connsiteY12" fmla="*/ 19061 h 22205"/>
                    <a:gd name="connsiteX13" fmla="*/ 11303 w 17592"/>
                    <a:gd name="connsiteY13" fmla="*/ 18177 h 22205"/>
                    <a:gd name="connsiteX14" fmla="*/ 13366 w 17592"/>
                    <a:gd name="connsiteY14" fmla="*/ 15818 h 22205"/>
                    <a:gd name="connsiteX15" fmla="*/ 13956 w 17592"/>
                    <a:gd name="connsiteY15" fmla="*/ 11594 h 22205"/>
                    <a:gd name="connsiteX16" fmla="*/ 13956 w 17592"/>
                    <a:gd name="connsiteY16" fmla="*/ 0 h 22205"/>
                    <a:gd name="connsiteX17" fmla="*/ 17592 w 17592"/>
                    <a:gd name="connsiteY17" fmla="*/ 0 h 22205"/>
                    <a:gd name="connsiteX18" fmla="*/ 17592 w 17592"/>
                    <a:gd name="connsiteY18" fmla="*/ 21714 h 22205"/>
                    <a:gd name="connsiteX19" fmla="*/ 14349 w 17592"/>
                    <a:gd name="connsiteY19" fmla="*/ 21714 h 2220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17592" h="22205">
                      <a:moveTo>
                        <a:pt x="14349" y="21714"/>
                      </a:moveTo>
                      <a:lnTo>
                        <a:pt x="14349" y="18570"/>
                      </a:lnTo>
                      <a:cubicBezTo>
                        <a:pt x="12678" y="21026"/>
                        <a:pt x="10320" y="22205"/>
                        <a:pt x="7470" y="22205"/>
                      </a:cubicBezTo>
                      <a:cubicBezTo>
                        <a:pt x="6192" y="22205"/>
                        <a:pt x="5013" y="21911"/>
                        <a:pt x="3833" y="21517"/>
                      </a:cubicBezTo>
                      <a:cubicBezTo>
                        <a:pt x="2654" y="21124"/>
                        <a:pt x="1867" y="20437"/>
                        <a:pt x="1376" y="19650"/>
                      </a:cubicBezTo>
                      <a:cubicBezTo>
                        <a:pt x="885" y="18865"/>
                        <a:pt x="491" y="17980"/>
                        <a:pt x="197" y="16900"/>
                      </a:cubicBezTo>
                      <a:cubicBezTo>
                        <a:pt x="0" y="16212"/>
                        <a:pt x="0" y="15033"/>
                        <a:pt x="0" y="13460"/>
                      </a:cubicBezTo>
                      <a:lnTo>
                        <a:pt x="0" y="0"/>
                      </a:lnTo>
                      <a:lnTo>
                        <a:pt x="3735" y="0"/>
                      </a:lnTo>
                      <a:lnTo>
                        <a:pt x="3735" y="12085"/>
                      </a:lnTo>
                      <a:cubicBezTo>
                        <a:pt x="3735" y="14050"/>
                        <a:pt x="3833" y="15327"/>
                        <a:pt x="3932" y="16015"/>
                      </a:cubicBezTo>
                      <a:cubicBezTo>
                        <a:pt x="4128" y="16998"/>
                        <a:pt x="4620" y="17784"/>
                        <a:pt x="5405" y="18275"/>
                      </a:cubicBezTo>
                      <a:cubicBezTo>
                        <a:pt x="6192" y="18865"/>
                        <a:pt x="7077" y="19061"/>
                        <a:pt x="8158" y="19061"/>
                      </a:cubicBezTo>
                      <a:cubicBezTo>
                        <a:pt x="9239" y="19061"/>
                        <a:pt x="10320" y="18766"/>
                        <a:pt x="11303" y="18177"/>
                      </a:cubicBezTo>
                      <a:cubicBezTo>
                        <a:pt x="12285" y="17588"/>
                        <a:pt x="12973" y="16801"/>
                        <a:pt x="13366" y="15818"/>
                      </a:cubicBezTo>
                      <a:cubicBezTo>
                        <a:pt x="13760" y="14836"/>
                        <a:pt x="13956" y="13460"/>
                        <a:pt x="13956" y="11594"/>
                      </a:cubicBezTo>
                      <a:lnTo>
                        <a:pt x="13956" y="0"/>
                      </a:lnTo>
                      <a:lnTo>
                        <a:pt x="17592" y="0"/>
                      </a:lnTo>
                      <a:lnTo>
                        <a:pt x="17592" y="21714"/>
                      </a:lnTo>
                      <a:lnTo>
                        <a:pt x="14349" y="21714"/>
                      </a:lnTo>
                      <a:close/>
                    </a:path>
                  </a:pathLst>
                </a:custGeom>
                <a:solidFill>
                  <a:srgbClr val="23509E"/>
                </a:solidFill>
                <a:ln w="9820" cap="flat">
                  <a:noFill/>
                  <a:prstDash val="solid"/>
                  <a:miter/>
                </a:ln>
              </p:spPr>
              <p:txBody>
                <a:bodyPr rtlCol="0" anchor="ctr"/>
                <a:lstStyle/>
                <a:p>
                  <a:endParaRPr lang="en-US" dirty="0"/>
                </a:p>
              </p:txBody>
            </p:sp>
            <p:sp>
              <p:nvSpPr>
                <p:cNvPr id="254" name="Freeform 253">
                  <a:extLst>
                    <a:ext uri="{FF2B5EF4-FFF2-40B4-BE49-F238E27FC236}">
                      <a16:creationId xmlns:a16="http://schemas.microsoft.com/office/drawing/2014/main" id="{B149CE88-DBC6-711A-87E0-4B433045B98B}"/>
                    </a:ext>
                  </a:extLst>
                </p:cNvPr>
                <p:cNvSpPr/>
                <p:nvPr/>
              </p:nvSpPr>
              <p:spPr>
                <a:xfrm>
                  <a:off x="9415479" y="6399260"/>
                  <a:ext cx="17690" cy="22303"/>
                </a:xfrm>
                <a:custGeom>
                  <a:avLst/>
                  <a:gdLst>
                    <a:gd name="connsiteX0" fmla="*/ 0 w 17690"/>
                    <a:gd name="connsiteY0" fmla="*/ 22205 h 22303"/>
                    <a:gd name="connsiteX1" fmla="*/ 0 w 17690"/>
                    <a:gd name="connsiteY1" fmla="*/ 491 h 22303"/>
                    <a:gd name="connsiteX2" fmla="*/ 3342 w 17690"/>
                    <a:gd name="connsiteY2" fmla="*/ 491 h 22303"/>
                    <a:gd name="connsiteX3" fmla="*/ 3342 w 17690"/>
                    <a:gd name="connsiteY3" fmla="*/ 3537 h 22303"/>
                    <a:gd name="connsiteX4" fmla="*/ 10221 w 17690"/>
                    <a:gd name="connsiteY4" fmla="*/ 0 h 22303"/>
                    <a:gd name="connsiteX5" fmla="*/ 13858 w 17690"/>
                    <a:gd name="connsiteY5" fmla="*/ 688 h 22303"/>
                    <a:gd name="connsiteX6" fmla="*/ 16315 w 17690"/>
                    <a:gd name="connsiteY6" fmla="*/ 2555 h 22303"/>
                    <a:gd name="connsiteX7" fmla="*/ 17495 w 17690"/>
                    <a:gd name="connsiteY7" fmla="*/ 5305 h 22303"/>
                    <a:gd name="connsiteX8" fmla="*/ 17691 w 17690"/>
                    <a:gd name="connsiteY8" fmla="*/ 8843 h 22303"/>
                    <a:gd name="connsiteX9" fmla="*/ 17691 w 17690"/>
                    <a:gd name="connsiteY9" fmla="*/ 22205 h 22303"/>
                    <a:gd name="connsiteX10" fmla="*/ 14054 w 17690"/>
                    <a:gd name="connsiteY10" fmla="*/ 22205 h 22303"/>
                    <a:gd name="connsiteX11" fmla="*/ 14054 w 17690"/>
                    <a:gd name="connsiteY11" fmla="*/ 9039 h 22303"/>
                    <a:gd name="connsiteX12" fmla="*/ 13661 w 17690"/>
                    <a:gd name="connsiteY12" fmla="*/ 5699 h 22303"/>
                    <a:gd name="connsiteX13" fmla="*/ 12089 w 17690"/>
                    <a:gd name="connsiteY13" fmla="*/ 3930 h 22303"/>
                    <a:gd name="connsiteX14" fmla="*/ 9533 w 17690"/>
                    <a:gd name="connsiteY14" fmla="*/ 3242 h 22303"/>
                    <a:gd name="connsiteX15" fmla="*/ 5504 w 17690"/>
                    <a:gd name="connsiteY15" fmla="*/ 4716 h 22303"/>
                    <a:gd name="connsiteX16" fmla="*/ 3833 w 17690"/>
                    <a:gd name="connsiteY16" fmla="*/ 10415 h 22303"/>
                    <a:gd name="connsiteX17" fmla="*/ 3833 w 17690"/>
                    <a:gd name="connsiteY17" fmla="*/ 22303 h 22303"/>
                    <a:gd name="connsiteX18" fmla="*/ 0 w 17690"/>
                    <a:gd name="connsiteY18" fmla="*/ 22303 h 223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17690" h="22303">
                      <a:moveTo>
                        <a:pt x="0" y="22205"/>
                      </a:moveTo>
                      <a:lnTo>
                        <a:pt x="0" y="491"/>
                      </a:lnTo>
                      <a:lnTo>
                        <a:pt x="3342" y="491"/>
                      </a:lnTo>
                      <a:lnTo>
                        <a:pt x="3342" y="3537"/>
                      </a:lnTo>
                      <a:cubicBezTo>
                        <a:pt x="4914" y="1179"/>
                        <a:pt x="7273" y="0"/>
                        <a:pt x="10221" y="0"/>
                      </a:cubicBezTo>
                      <a:cubicBezTo>
                        <a:pt x="11499" y="0"/>
                        <a:pt x="12777" y="197"/>
                        <a:pt x="13858" y="688"/>
                      </a:cubicBezTo>
                      <a:cubicBezTo>
                        <a:pt x="14939" y="1179"/>
                        <a:pt x="15823" y="1768"/>
                        <a:pt x="16315" y="2555"/>
                      </a:cubicBezTo>
                      <a:cubicBezTo>
                        <a:pt x="16904" y="3341"/>
                        <a:pt x="17199" y="4225"/>
                        <a:pt x="17495" y="5305"/>
                      </a:cubicBezTo>
                      <a:cubicBezTo>
                        <a:pt x="17592" y="5993"/>
                        <a:pt x="17691" y="7172"/>
                        <a:pt x="17691" y="8843"/>
                      </a:cubicBezTo>
                      <a:lnTo>
                        <a:pt x="17691" y="22205"/>
                      </a:lnTo>
                      <a:lnTo>
                        <a:pt x="14054" y="22205"/>
                      </a:lnTo>
                      <a:lnTo>
                        <a:pt x="14054" y="9039"/>
                      </a:lnTo>
                      <a:cubicBezTo>
                        <a:pt x="14054" y="7566"/>
                        <a:pt x="13956" y="6387"/>
                        <a:pt x="13661" y="5699"/>
                      </a:cubicBezTo>
                      <a:cubicBezTo>
                        <a:pt x="13366" y="4913"/>
                        <a:pt x="12875" y="4323"/>
                        <a:pt x="12089" y="3930"/>
                      </a:cubicBezTo>
                      <a:cubicBezTo>
                        <a:pt x="11303" y="3537"/>
                        <a:pt x="10516" y="3242"/>
                        <a:pt x="9533" y="3242"/>
                      </a:cubicBezTo>
                      <a:cubicBezTo>
                        <a:pt x="7961" y="3242"/>
                        <a:pt x="6585" y="3734"/>
                        <a:pt x="5504" y="4716"/>
                      </a:cubicBezTo>
                      <a:cubicBezTo>
                        <a:pt x="4324" y="5699"/>
                        <a:pt x="3833" y="7566"/>
                        <a:pt x="3833" y="10415"/>
                      </a:cubicBezTo>
                      <a:lnTo>
                        <a:pt x="3833" y="22303"/>
                      </a:lnTo>
                      <a:lnTo>
                        <a:pt x="0" y="22303"/>
                      </a:lnTo>
                      <a:close/>
                    </a:path>
                  </a:pathLst>
                </a:custGeom>
                <a:solidFill>
                  <a:srgbClr val="23509E"/>
                </a:solidFill>
                <a:ln w="9820" cap="flat">
                  <a:noFill/>
                  <a:prstDash val="solid"/>
                  <a:miter/>
                </a:ln>
              </p:spPr>
              <p:txBody>
                <a:bodyPr rtlCol="0" anchor="ctr"/>
                <a:lstStyle/>
                <a:p>
                  <a:endParaRPr lang="en-US" dirty="0"/>
                </a:p>
              </p:txBody>
            </p:sp>
            <p:sp>
              <p:nvSpPr>
                <p:cNvPr id="255" name="Freeform 254">
                  <a:extLst>
                    <a:ext uri="{FF2B5EF4-FFF2-40B4-BE49-F238E27FC236}">
                      <a16:creationId xmlns:a16="http://schemas.microsoft.com/office/drawing/2014/main" id="{ACB0ED21-3885-3E35-CD11-DF5E4CA4F20B}"/>
                    </a:ext>
                  </a:extLst>
                </p:cNvPr>
                <p:cNvSpPr/>
                <p:nvPr/>
              </p:nvSpPr>
              <p:spPr>
                <a:xfrm>
                  <a:off x="9437396" y="6391498"/>
                  <a:ext cx="18772" cy="30457"/>
                </a:xfrm>
                <a:custGeom>
                  <a:avLst/>
                  <a:gdLst>
                    <a:gd name="connsiteX0" fmla="*/ 15430 w 18772"/>
                    <a:gd name="connsiteY0" fmla="*/ 29967 h 30457"/>
                    <a:gd name="connsiteX1" fmla="*/ 15430 w 18772"/>
                    <a:gd name="connsiteY1" fmla="*/ 27215 h 30457"/>
                    <a:gd name="connsiteX2" fmla="*/ 9337 w 18772"/>
                    <a:gd name="connsiteY2" fmla="*/ 30458 h 30457"/>
                    <a:gd name="connsiteX3" fmla="*/ 4521 w 18772"/>
                    <a:gd name="connsiteY3" fmla="*/ 28984 h 30457"/>
                    <a:gd name="connsiteX4" fmla="*/ 1179 w 18772"/>
                    <a:gd name="connsiteY4" fmla="*/ 24956 h 30457"/>
                    <a:gd name="connsiteX5" fmla="*/ 0 w 18772"/>
                    <a:gd name="connsiteY5" fmla="*/ 19061 h 30457"/>
                    <a:gd name="connsiteX6" fmla="*/ 1082 w 18772"/>
                    <a:gd name="connsiteY6" fmla="*/ 13165 h 30457"/>
                    <a:gd name="connsiteX7" fmla="*/ 4324 w 18772"/>
                    <a:gd name="connsiteY7" fmla="*/ 9137 h 30457"/>
                    <a:gd name="connsiteX8" fmla="*/ 9140 w 18772"/>
                    <a:gd name="connsiteY8" fmla="*/ 7762 h 30457"/>
                    <a:gd name="connsiteX9" fmla="*/ 12679 w 18772"/>
                    <a:gd name="connsiteY9" fmla="*/ 8548 h 30457"/>
                    <a:gd name="connsiteX10" fmla="*/ 15136 w 18772"/>
                    <a:gd name="connsiteY10" fmla="*/ 10709 h 30457"/>
                    <a:gd name="connsiteX11" fmla="*/ 15136 w 18772"/>
                    <a:gd name="connsiteY11" fmla="*/ 0 h 30457"/>
                    <a:gd name="connsiteX12" fmla="*/ 18772 w 18772"/>
                    <a:gd name="connsiteY12" fmla="*/ 0 h 30457"/>
                    <a:gd name="connsiteX13" fmla="*/ 18772 w 18772"/>
                    <a:gd name="connsiteY13" fmla="*/ 29967 h 30457"/>
                    <a:gd name="connsiteX14" fmla="*/ 15430 w 18772"/>
                    <a:gd name="connsiteY14" fmla="*/ 29967 h 30457"/>
                    <a:gd name="connsiteX15" fmla="*/ 3833 w 18772"/>
                    <a:gd name="connsiteY15" fmla="*/ 19159 h 30457"/>
                    <a:gd name="connsiteX16" fmla="*/ 5602 w 18772"/>
                    <a:gd name="connsiteY16" fmla="*/ 25349 h 30457"/>
                    <a:gd name="connsiteX17" fmla="*/ 9730 w 18772"/>
                    <a:gd name="connsiteY17" fmla="*/ 27412 h 30457"/>
                    <a:gd name="connsiteX18" fmla="*/ 13858 w 18772"/>
                    <a:gd name="connsiteY18" fmla="*/ 25447 h 30457"/>
                    <a:gd name="connsiteX19" fmla="*/ 15529 w 18772"/>
                    <a:gd name="connsiteY19" fmla="*/ 19454 h 30457"/>
                    <a:gd name="connsiteX20" fmla="*/ 13858 w 18772"/>
                    <a:gd name="connsiteY20" fmla="*/ 12871 h 30457"/>
                    <a:gd name="connsiteX21" fmla="*/ 9632 w 18772"/>
                    <a:gd name="connsiteY21" fmla="*/ 10807 h 30457"/>
                    <a:gd name="connsiteX22" fmla="*/ 5504 w 18772"/>
                    <a:gd name="connsiteY22" fmla="*/ 12773 h 30457"/>
                    <a:gd name="connsiteX23" fmla="*/ 3833 w 18772"/>
                    <a:gd name="connsiteY23" fmla="*/ 19159 h 304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18772" h="30457">
                      <a:moveTo>
                        <a:pt x="15430" y="29967"/>
                      </a:moveTo>
                      <a:lnTo>
                        <a:pt x="15430" y="27215"/>
                      </a:lnTo>
                      <a:cubicBezTo>
                        <a:pt x="14054" y="29377"/>
                        <a:pt x="11991" y="30458"/>
                        <a:pt x="9337" y="30458"/>
                      </a:cubicBezTo>
                      <a:cubicBezTo>
                        <a:pt x="7568" y="30458"/>
                        <a:pt x="5996" y="29967"/>
                        <a:pt x="4521" y="28984"/>
                      </a:cubicBezTo>
                      <a:cubicBezTo>
                        <a:pt x="3047" y="28002"/>
                        <a:pt x="1966" y="26724"/>
                        <a:pt x="1179" y="24956"/>
                      </a:cubicBezTo>
                      <a:cubicBezTo>
                        <a:pt x="394" y="23286"/>
                        <a:pt x="0" y="21321"/>
                        <a:pt x="0" y="19061"/>
                      </a:cubicBezTo>
                      <a:cubicBezTo>
                        <a:pt x="0" y="16899"/>
                        <a:pt x="394" y="14934"/>
                        <a:pt x="1082" y="13165"/>
                      </a:cubicBezTo>
                      <a:cubicBezTo>
                        <a:pt x="1769" y="11397"/>
                        <a:pt x="2851" y="10021"/>
                        <a:pt x="4324" y="9137"/>
                      </a:cubicBezTo>
                      <a:cubicBezTo>
                        <a:pt x="5799" y="8253"/>
                        <a:pt x="7371" y="7762"/>
                        <a:pt x="9140" y="7762"/>
                      </a:cubicBezTo>
                      <a:cubicBezTo>
                        <a:pt x="10418" y="7762"/>
                        <a:pt x="11597" y="8057"/>
                        <a:pt x="12679" y="8548"/>
                      </a:cubicBezTo>
                      <a:cubicBezTo>
                        <a:pt x="13661" y="9137"/>
                        <a:pt x="14546" y="9825"/>
                        <a:pt x="15136" y="10709"/>
                      </a:cubicBezTo>
                      <a:lnTo>
                        <a:pt x="15136" y="0"/>
                      </a:lnTo>
                      <a:lnTo>
                        <a:pt x="18772" y="0"/>
                      </a:lnTo>
                      <a:lnTo>
                        <a:pt x="18772" y="29967"/>
                      </a:lnTo>
                      <a:lnTo>
                        <a:pt x="15430" y="29967"/>
                      </a:lnTo>
                      <a:close/>
                      <a:moveTo>
                        <a:pt x="3833" y="19159"/>
                      </a:moveTo>
                      <a:cubicBezTo>
                        <a:pt x="3833" y="21910"/>
                        <a:pt x="4423" y="23974"/>
                        <a:pt x="5602" y="25349"/>
                      </a:cubicBezTo>
                      <a:cubicBezTo>
                        <a:pt x="6782" y="26724"/>
                        <a:pt x="8158" y="27412"/>
                        <a:pt x="9730" y="27412"/>
                      </a:cubicBezTo>
                      <a:cubicBezTo>
                        <a:pt x="11303" y="27412"/>
                        <a:pt x="12679" y="26724"/>
                        <a:pt x="13858" y="25447"/>
                      </a:cubicBezTo>
                      <a:cubicBezTo>
                        <a:pt x="15038" y="24170"/>
                        <a:pt x="15529" y="22107"/>
                        <a:pt x="15529" y="19454"/>
                      </a:cubicBezTo>
                      <a:cubicBezTo>
                        <a:pt x="15529" y="16506"/>
                        <a:pt x="14939" y="14344"/>
                        <a:pt x="13858" y="12871"/>
                      </a:cubicBezTo>
                      <a:cubicBezTo>
                        <a:pt x="12777" y="11397"/>
                        <a:pt x="11303" y="10807"/>
                        <a:pt x="9632" y="10807"/>
                      </a:cubicBezTo>
                      <a:cubicBezTo>
                        <a:pt x="7961" y="10807"/>
                        <a:pt x="6585" y="11495"/>
                        <a:pt x="5504" y="12773"/>
                      </a:cubicBezTo>
                      <a:cubicBezTo>
                        <a:pt x="4324" y="14148"/>
                        <a:pt x="3833" y="16310"/>
                        <a:pt x="3833" y="19159"/>
                      </a:cubicBezTo>
                      <a:close/>
                    </a:path>
                  </a:pathLst>
                </a:custGeom>
                <a:solidFill>
                  <a:srgbClr val="23509E"/>
                </a:solidFill>
                <a:ln w="9820" cap="flat">
                  <a:noFill/>
                  <a:prstDash val="solid"/>
                  <a:miter/>
                </a:ln>
              </p:spPr>
              <p:txBody>
                <a:bodyPr rtlCol="0" anchor="ctr"/>
                <a:lstStyle/>
                <a:p>
                  <a:endParaRPr lang="en-US" dirty="0"/>
                </a:p>
              </p:txBody>
            </p:sp>
            <p:sp>
              <p:nvSpPr>
                <p:cNvPr id="256" name="Freeform 255">
                  <a:extLst>
                    <a:ext uri="{FF2B5EF4-FFF2-40B4-BE49-F238E27FC236}">
                      <a16:creationId xmlns:a16="http://schemas.microsoft.com/office/drawing/2014/main" id="{E4A7C529-DA75-F648-411A-BD1912D3FD94}"/>
                    </a:ext>
                  </a:extLst>
                </p:cNvPr>
                <p:cNvSpPr/>
                <p:nvPr/>
              </p:nvSpPr>
              <p:spPr>
                <a:xfrm>
                  <a:off x="9460886" y="6399260"/>
                  <a:ext cx="19951" cy="22794"/>
                </a:xfrm>
                <a:custGeom>
                  <a:avLst/>
                  <a:gdLst>
                    <a:gd name="connsiteX0" fmla="*/ 16020 w 19951"/>
                    <a:gd name="connsiteY0" fmla="*/ 15229 h 22794"/>
                    <a:gd name="connsiteX1" fmla="*/ 19853 w 19951"/>
                    <a:gd name="connsiteY1" fmla="*/ 15720 h 22794"/>
                    <a:gd name="connsiteX2" fmla="*/ 16511 w 19951"/>
                    <a:gd name="connsiteY2" fmla="*/ 20928 h 22794"/>
                    <a:gd name="connsiteX3" fmla="*/ 10320 w 19951"/>
                    <a:gd name="connsiteY3" fmla="*/ 22795 h 22794"/>
                    <a:gd name="connsiteX4" fmla="*/ 2752 w 19951"/>
                    <a:gd name="connsiteY4" fmla="*/ 19847 h 22794"/>
                    <a:gd name="connsiteX5" fmla="*/ 0 w 19951"/>
                    <a:gd name="connsiteY5" fmla="*/ 11594 h 22794"/>
                    <a:gd name="connsiteX6" fmla="*/ 2850 w 19951"/>
                    <a:gd name="connsiteY6" fmla="*/ 3046 h 22794"/>
                    <a:gd name="connsiteX7" fmla="*/ 10123 w 19951"/>
                    <a:gd name="connsiteY7" fmla="*/ 0 h 22794"/>
                    <a:gd name="connsiteX8" fmla="*/ 17199 w 19951"/>
                    <a:gd name="connsiteY8" fmla="*/ 2947 h 22794"/>
                    <a:gd name="connsiteX9" fmla="*/ 19952 w 19951"/>
                    <a:gd name="connsiteY9" fmla="*/ 11299 h 22794"/>
                    <a:gd name="connsiteX10" fmla="*/ 19952 w 19951"/>
                    <a:gd name="connsiteY10" fmla="*/ 12282 h 22794"/>
                    <a:gd name="connsiteX11" fmla="*/ 3735 w 19951"/>
                    <a:gd name="connsiteY11" fmla="*/ 12282 h 22794"/>
                    <a:gd name="connsiteX12" fmla="*/ 5799 w 19951"/>
                    <a:gd name="connsiteY12" fmla="*/ 17784 h 22794"/>
                    <a:gd name="connsiteX13" fmla="*/ 10320 w 19951"/>
                    <a:gd name="connsiteY13" fmla="*/ 19650 h 22794"/>
                    <a:gd name="connsiteX14" fmla="*/ 13760 w 19951"/>
                    <a:gd name="connsiteY14" fmla="*/ 18570 h 22794"/>
                    <a:gd name="connsiteX15" fmla="*/ 16020 w 19951"/>
                    <a:gd name="connsiteY15" fmla="*/ 15229 h 22794"/>
                    <a:gd name="connsiteX16" fmla="*/ 3932 w 19951"/>
                    <a:gd name="connsiteY16" fmla="*/ 9334 h 22794"/>
                    <a:gd name="connsiteX17" fmla="*/ 16020 w 19951"/>
                    <a:gd name="connsiteY17" fmla="*/ 9334 h 22794"/>
                    <a:gd name="connsiteX18" fmla="*/ 14644 w 19951"/>
                    <a:gd name="connsiteY18" fmla="*/ 5208 h 22794"/>
                    <a:gd name="connsiteX19" fmla="*/ 10123 w 19951"/>
                    <a:gd name="connsiteY19" fmla="*/ 3046 h 22794"/>
                    <a:gd name="connsiteX20" fmla="*/ 5897 w 19951"/>
                    <a:gd name="connsiteY20" fmla="*/ 4716 h 22794"/>
                    <a:gd name="connsiteX21" fmla="*/ 3932 w 19951"/>
                    <a:gd name="connsiteY21" fmla="*/ 9334 h 227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19951" h="22794">
                      <a:moveTo>
                        <a:pt x="16020" y="15229"/>
                      </a:moveTo>
                      <a:lnTo>
                        <a:pt x="19853" y="15720"/>
                      </a:lnTo>
                      <a:cubicBezTo>
                        <a:pt x="19264" y="17980"/>
                        <a:pt x="18182" y="19650"/>
                        <a:pt x="16511" y="20928"/>
                      </a:cubicBezTo>
                      <a:cubicBezTo>
                        <a:pt x="14841" y="22107"/>
                        <a:pt x="12777" y="22795"/>
                        <a:pt x="10320" y="22795"/>
                      </a:cubicBezTo>
                      <a:cubicBezTo>
                        <a:pt x="7174" y="22795"/>
                        <a:pt x="4620" y="21812"/>
                        <a:pt x="2752" y="19847"/>
                      </a:cubicBezTo>
                      <a:cubicBezTo>
                        <a:pt x="885" y="17882"/>
                        <a:pt x="0" y="15131"/>
                        <a:pt x="0" y="11594"/>
                      </a:cubicBezTo>
                      <a:cubicBezTo>
                        <a:pt x="0" y="7958"/>
                        <a:pt x="983" y="5109"/>
                        <a:pt x="2850" y="3046"/>
                      </a:cubicBezTo>
                      <a:cubicBezTo>
                        <a:pt x="4717" y="982"/>
                        <a:pt x="7174" y="0"/>
                        <a:pt x="10123" y="0"/>
                      </a:cubicBezTo>
                      <a:cubicBezTo>
                        <a:pt x="13072" y="0"/>
                        <a:pt x="15430" y="982"/>
                        <a:pt x="17199" y="2947"/>
                      </a:cubicBezTo>
                      <a:cubicBezTo>
                        <a:pt x="19067" y="4913"/>
                        <a:pt x="19952" y="7664"/>
                        <a:pt x="19952" y="11299"/>
                      </a:cubicBezTo>
                      <a:cubicBezTo>
                        <a:pt x="19952" y="11495"/>
                        <a:pt x="19952" y="11889"/>
                        <a:pt x="19952" y="12282"/>
                      </a:cubicBezTo>
                      <a:lnTo>
                        <a:pt x="3735" y="12282"/>
                      </a:lnTo>
                      <a:cubicBezTo>
                        <a:pt x="3833" y="14639"/>
                        <a:pt x="4521" y="16506"/>
                        <a:pt x="5799" y="17784"/>
                      </a:cubicBezTo>
                      <a:cubicBezTo>
                        <a:pt x="6978" y="19061"/>
                        <a:pt x="8551" y="19650"/>
                        <a:pt x="10320" y="19650"/>
                      </a:cubicBezTo>
                      <a:cubicBezTo>
                        <a:pt x="11696" y="19650"/>
                        <a:pt x="12777" y="19258"/>
                        <a:pt x="13760" y="18570"/>
                      </a:cubicBezTo>
                      <a:cubicBezTo>
                        <a:pt x="14742" y="17980"/>
                        <a:pt x="15430" y="16801"/>
                        <a:pt x="16020" y="15229"/>
                      </a:cubicBezTo>
                      <a:close/>
                      <a:moveTo>
                        <a:pt x="3932" y="9334"/>
                      </a:moveTo>
                      <a:lnTo>
                        <a:pt x="16020" y="9334"/>
                      </a:lnTo>
                      <a:cubicBezTo>
                        <a:pt x="15823" y="7467"/>
                        <a:pt x="15430" y="6092"/>
                        <a:pt x="14644" y="5208"/>
                      </a:cubicBezTo>
                      <a:cubicBezTo>
                        <a:pt x="13465" y="3832"/>
                        <a:pt x="11991" y="3046"/>
                        <a:pt x="10123" y="3046"/>
                      </a:cubicBezTo>
                      <a:cubicBezTo>
                        <a:pt x="8452" y="3046"/>
                        <a:pt x="6978" y="3635"/>
                        <a:pt x="5897" y="4716"/>
                      </a:cubicBezTo>
                      <a:cubicBezTo>
                        <a:pt x="4717" y="5895"/>
                        <a:pt x="4030" y="7369"/>
                        <a:pt x="3932" y="9334"/>
                      </a:cubicBezTo>
                      <a:close/>
                    </a:path>
                  </a:pathLst>
                </a:custGeom>
                <a:solidFill>
                  <a:srgbClr val="23509E"/>
                </a:solidFill>
                <a:ln w="9820" cap="flat">
                  <a:noFill/>
                  <a:prstDash val="solid"/>
                  <a:miter/>
                </a:ln>
              </p:spPr>
              <p:txBody>
                <a:bodyPr rtlCol="0" anchor="ctr"/>
                <a:lstStyle/>
                <a:p>
                  <a:endParaRPr lang="en-US" dirty="0"/>
                </a:p>
              </p:txBody>
            </p:sp>
            <p:sp>
              <p:nvSpPr>
                <p:cNvPr id="257" name="Freeform 256">
                  <a:extLst>
                    <a:ext uri="{FF2B5EF4-FFF2-40B4-BE49-F238E27FC236}">
                      <a16:creationId xmlns:a16="http://schemas.microsoft.com/office/drawing/2014/main" id="{DDF06A0B-74AA-6F8F-0C6A-5CB7F72AD482}"/>
                    </a:ext>
                  </a:extLst>
                </p:cNvPr>
                <p:cNvSpPr/>
                <p:nvPr/>
              </p:nvSpPr>
              <p:spPr>
                <a:xfrm>
                  <a:off x="9483982" y="6391498"/>
                  <a:ext cx="18772" cy="30457"/>
                </a:xfrm>
                <a:custGeom>
                  <a:avLst/>
                  <a:gdLst>
                    <a:gd name="connsiteX0" fmla="*/ 15430 w 18772"/>
                    <a:gd name="connsiteY0" fmla="*/ 29967 h 30457"/>
                    <a:gd name="connsiteX1" fmla="*/ 15430 w 18772"/>
                    <a:gd name="connsiteY1" fmla="*/ 27215 h 30457"/>
                    <a:gd name="connsiteX2" fmla="*/ 9337 w 18772"/>
                    <a:gd name="connsiteY2" fmla="*/ 30458 h 30457"/>
                    <a:gd name="connsiteX3" fmla="*/ 4521 w 18772"/>
                    <a:gd name="connsiteY3" fmla="*/ 28984 h 30457"/>
                    <a:gd name="connsiteX4" fmla="*/ 1180 w 18772"/>
                    <a:gd name="connsiteY4" fmla="*/ 24956 h 30457"/>
                    <a:gd name="connsiteX5" fmla="*/ 0 w 18772"/>
                    <a:gd name="connsiteY5" fmla="*/ 19061 h 30457"/>
                    <a:gd name="connsiteX6" fmla="*/ 1082 w 18772"/>
                    <a:gd name="connsiteY6" fmla="*/ 13165 h 30457"/>
                    <a:gd name="connsiteX7" fmla="*/ 4324 w 18772"/>
                    <a:gd name="connsiteY7" fmla="*/ 9137 h 30457"/>
                    <a:gd name="connsiteX8" fmla="*/ 9141 w 18772"/>
                    <a:gd name="connsiteY8" fmla="*/ 7762 h 30457"/>
                    <a:gd name="connsiteX9" fmla="*/ 12679 w 18772"/>
                    <a:gd name="connsiteY9" fmla="*/ 8548 h 30457"/>
                    <a:gd name="connsiteX10" fmla="*/ 15136 w 18772"/>
                    <a:gd name="connsiteY10" fmla="*/ 10709 h 30457"/>
                    <a:gd name="connsiteX11" fmla="*/ 15136 w 18772"/>
                    <a:gd name="connsiteY11" fmla="*/ 0 h 30457"/>
                    <a:gd name="connsiteX12" fmla="*/ 18772 w 18772"/>
                    <a:gd name="connsiteY12" fmla="*/ 0 h 30457"/>
                    <a:gd name="connsiteX13" fmla="*/ 18772 w 18772"/>
                    <a:gd name="connsiteY13" fmla="*/ 29967 h 30457"/>
                    <a:gd name="connsiteX14" fmla="*/ 15430 w 18772"/>
                    <a:gd name="connsiteY14" fmla="*/ 29967 h 30457"/>
                    <a:gd name="connsiteX15" fmla="*/ 3833 w 18772"/>
                    <a:gd name="connsiteY15" fmla="*/ 19159 h 30457"/>
                    <a:gd name="connsiteX16" fmla="*/ 5602 w 18772"/>
                    <a:gd name="connsiteY16" fmla="*/ 25349 h 30457"/>
                    <a:gd name="connsiteX17" fmla="*/ 9730 w 18772"/>
                    <a:gd name="connsiteY17" fmla="*/ 27412 h 30457"/>
                    <a:gd name="connsiteX18" fmla="*/ 13858 w 18772"/>
                    <a:gd name="connsiteY18" fmla="*/ 25447 h 30457"/>
                    <a:gd name="connsiteX19" fmla="*/ 15529 w 18772"/>
                    <a:gd name="connsiteY19" fmla="*/ 19454 h 30457"/>
                    <a:gd name="connsiteX20" fmla="*/ 13858 w 18772"/>
                    <a:gd name="connsiteY20" fmla="*/ 12871 h 30457"/>
                    <a:gd name="connsiteX21" fmla="*/ 9632 w 18772"/>
                    <a:gd name="connsiteY21" fmla="*/ 10807 h 30457"/>
                    <a:gd name="connsiteX22" fmla="*/ 5504 w 18772"/>
                    <a:gd name="connsiteY22" fmla="*/ 12773 h 30457"/>
                    <a:gd name="connsiteX23" fmla="*/ 3833 w 18772"/>
                    <a:gd name="connsiteY23" fmla="*/ 19159 h 304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18772" h="30457">
                      <a:moveTo>
                        <a:pt x="15430" y="29967"/>
                      </a:moveTo>
                      <a:lnTo>
                        <a:pt x="15430" y="27215"/>
                      </a:lnTo>
                      <a:cubicBezTo>
                        <a:pt x="14055" y="29377"/>
                        <a:pt x="11991" y="30458"/>
                        <a:pt x="9337" y="30458"/>
                      </a:cubicBezTo>
                      <a:cubicBezTo>
                        <a:pt x="7568" y="30458"/>
                        <a:pt x="5996" y="29967"/>
                        <a:pt x="4521" y="28984"/>
                      </a:cubicBezTo>
                      <a:cubicBezTo>
                        <a:pt x="3047" y="28002"/>
                        <a:pt x="1966" y="26724"/>
                        <a:pt x="1180" y="24956"/>
                      </a:cubicBezTo>
                      <a:cubicBezTo>
                        <a:pt x="394" y="23286"/>
                        <a:pt x="0" y="21321"/>
                        <a:pt x="0" y="19061"/>
                      </a:cubicBezTo>
                      <a:cubicBezTo>
                        <a:pt x="0" y="16899"/>
                        <a:pt x="394" y="14934"/>
                        <a:pt x="1082" y="13165"/>
                      </a:cubicBezTo>
                      <a:cubicBezTo>
                        <a:pt x="1770" y="11397"/>
                        <a:pt x="2851" y="10021"/>
                        <a:pt x="4324" y="9137"/>
                      </a:cubicBezTo>
                      <a:cubicBezTo>
                        <a:pt x="5799" y="8253"/>
                        <a:pt x="7371" y="7762"/>
                        <a:pt x="9141" y="7762"/>
                      </a:cubicBezTo>
                      <a:cubicBezTo>
                        <a:pt x="10419" y="7762"/>
                        <a:pt x="11598" y="8057"/>
                        <a:pt x="12679" y="8548"/>
                      </a:cubicBezTo>
                      <a:cubicBezTo>
                        <a:pt x="13661" y="9137"/>
                        <a:pt x="14546" y="9825"/>
                        <a:pt x="15136" y="10709"/>
                      </a:cubicBezTo>
                      <a:lnTo>
                        <a:pt x="15136" y="0"/>
                      </a:lnTo>
                      <a:lnTo>
                        <a:pt x="18772" y="0"/>
                      </a:lnTo>
                      <a:lnTo>
                        <a:pt x="18772" y="29967"/>
                      </a:lnTo>
                      <a:lnTo>
                        <a:pt x="15430" y="29967"/>
                      </a:lnTo>
                      <a:close/>
                      <a:moveTo>
                        <a:pt x="3833" y="19159"/>
                      </a:moveTo>
                      <a:cubicBezTo>
                        <a:pt x="3833" y="21910"/>
                        <a:pt x="4423" y="23974"/>
                        <a:pt x="5602" y="25349"/>
                      </a:cubicBezTo>
                      <a:cubicBezTo>
                        <a:pt x="6782" y="26724"/>
                        <a:pt x="8158" y="27412"/>
                        <a:pt x="9730" y="27412"/>
                      </a:cubicBezTo>
                      <a:cubicBezTo>
                        <a:pt x="11303" y="27412"/>
                        <a:pt x="12679" y="26724"/>
                        <a:pt x="13858" y="25447"/>
                      </a:cubicBezTo>
                      <a:cubicBezTo>
                        <a:pt x="14939" y="24170"/>
                        <a:pt x="15529" y="22107"/>
                        <a:pt x="15529" y="19454"/>
                      </a:cubicBezTo>
                      <a:cubicBezTo>
                        <a:pt x="15529" y="16506"/>
                        <a:pt x="14939" y="14344"/>
                        <a:pt x="13858" y="12871"/>
                      </a:cubicBezTo>
                      <a:cubicBezTo>
                        <a:pt x="12777" y="11397"/>
                        <a:pt x="11303" y="10807"/>
                        <a:pt x="9632" y="10807"/>
                      </a:cubicBezTo>
                      <a:cubicBezTo>
                        <a:pt x="7961" y="10807"/>
                        <a:pt x="6585" y="11495"/>
                        <a:pt x="5504" y="12773"/>
                      </a:cubicBezTo>
                      <a:cubicBezTo>
                        <a:pt x="4324" y="14148"/>
                        <a:pt x="3833" y="16310"/>
                        <a:pt x="3833" y="19159"/>
                      </a:cubicBezTo>
                      <a:close/>
                    </a:path>
                  </a:pathLst>
                </a:custGeom>
                <a:solidFill>
                  <a:srgbClr val="23509E"/>
                </a:solidFill>
                <a:ln w="9820" cap="flat">
                  <a:noFill/>
                  <a:prstDash val="solid"/>
                  <a:miter/>
                </a:ln>
              </p:spPr>
              <p:txBody>
                <a:bodyPr rtlCol="0" anchor="ctr"/>
                <a:lstStyle/>
                <a:p>
                  <a:endParaRPr lang="en-US" dirty="0"/>
                </a:p>
              </p:txBody>
            </p:sp>
            <p:sp>
              <p:nvSpPr>
                <p:cNvPr id="258" name="Freeform 257">
                  <a:extLst>
                    <a:ext uri="{FF2B5EF4-FFF2-40B4-BE49-F238E27FC236}">
                      <a16:creationId xmlns:a16="http://schemas.microsoft.com/office/drawing/2014/main" id="{9F4864BE-5E0B-F51B-63F9-0BBAFBF9378E}"/>
                    </a:ext>
                  </a:extLst>
                </p:cNvPr>
                <p:cNvSpPr/>
                <p:nvPr/>
              </p:nvSpPr>
              <p:spPr>
                <a:xfrm>
                  <a:off x="9520248" y="6391498"/>
                  <a:ext cx="18870" cy="30457"/>
                </a:xfrm>
                <a:custGeom>
                  <a:avLst/>
                  <a:gdLst>
                    <a:gd name="connsiteX0" fmla="*/ 3440 w 18870"/>
                    <a:gd name="connsiteY0" fmla="*/ 29967 h 30457"/>
                    <a:gd name="connsiteX1" fmla="*/ 0 w 18870"/>
                    <a:gd name="connsiteY1" fmla="*/ 29967 h 30457"/>
                    <a:gd name="connsiteX2" fmla="*/ 0 w 18870"/>
                    <a:gd name="connsiteY2" fmla="*/ 0 h 30457"/>
                    <a:gd name="connsiteX3" fmla="*/ 3637 w 18870"/>
                    <a:gd name="connsiteY3" fmla="*/ 0 h 30457"/>
                    <a:gd name="connsiteX4" fmla="*/ 3637 w 18870"/>
                    <a:gd name="connsiteY4" fmla="*/ 10709 h 30457"/>
                    <a:gd name="connsiteX5" fmla="*/ 9632 w 18870"/>
                    <a:gd name="connsiteY5" fmla="*/ 7762 h 30457"/>
                    <a:gd name="connsiteX6" fmla="*/ 13465 w 18870"/>
                    <a:gd name="connsiteY6" fmla="*/ 8548 h 30457"/>
                    <a:gd name="connsiteX7" fmla="*/ 16414 w 18870"/>
                    <a:gd name="connsiteY7" fmla="*/ 10807 h 30457"/>
                    <a:gd name="connsiteX8" fmla="*/ 18183 w 18870"/>
                    <a:gd name="connsiteY8" fmla="*/ 14344 h 30457"/>
                    <a:gd name="connsiteX9" fmla="*/ 18871 w 18870"/>
                    <a:gd name="connsiteY9" fmla="*/ 18766 h 30457"/>
                    <a:gd name="connsiteX10" fmla="*/ 16119 w 18870"/>
                    <a:gd name="connsiteY10" fmla="*/ 27412 h 30457"/>
                    <a:gd name="connsiteX11" fmla="*/ 9534 w 18870"/>
                    <a:gd name="connsiteY11" fmla="*/ 30458 h 30457"/>
                    <a:gd name="connsiteX12" fmla="*/ 3539 w 18870"/>
                    <a:gd name="connsiteY12" fmla="*/ 27215 h 30457"/>
                    <a:gd name="connsiteX13" fmla="*/ 3539 w 18870"/>
                    <a:gd name="connsiteY13" fmla="*/ 29967 h 30457"/>
                    <a:gd name="connsiteX14" fmla="*/ 3342 w 18870"/>
                    <a:gd name="connsiteY14" fmla="*/ 18963 h 30457"/>
                    <a:gd name="connsiteX15" fmla="*/ 4423 w 18870"/>
                    <a:gd name="connsiteY15" fmla="*/ 24563 h 30457"/>
                    <a:gd name="connsiteX16" fmla="*/ 9141 w 18870"/>
                    <a:gd name="connsiteY16" fmla="*/ 27412 h 30457"/>
                    <a:gd name="connsiteX17" fmla="*/ 13269 w 18870"/>
                    <a:gd name="connsiteY17" fmla="*/ 25349 h 30457"/>
                    <a:gd name="connsiteX18" fmla="*/ 15038 w 18870"/>
                    <a:gd name="connsiteY18" fmla="*/ 19061 h 30457"/>
                    <a:gd name="connsiteX19" fmla="*/ 13367 w 18870"/>
                    <a:gd name="connsiteY19" fmla="*/ 12773 h 30457"/>
                    <a:gd name="connsiteX20" fmla="*/ 9239 w 18870"/>
                    <a:gd name="connsiteY20" fmla="*/ 10709 h 30457"/>
                    <a:gd name="connsiteX21" fmla="*/ 5111 w 18870"/>
                    <a:gd name="connsiteY21" fmla="*/ 12773 h 30457"/>
                    <a:gd name="connsiteX22" fmla="*/ 3342 w 18870"/>
                    <a:gd name="connsiteY22" fmla="*/ 18963 h 304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18870" h="30457">
                      <a:moveTo>
                        <a:pt x="3440" y="29967"/>
                      </a:moveTo>
                      <a:lnTo>
                        <a:pt x="0" y="29967"/>
                      </a:lnTo>
                      <a:lnTo>
                        <a:pt x="0" y="0"/>
                      </a:lnTo>
                      <a:lnTo>
                        <a:pt x="3637" y="0"/>
                      </a:lnTo>
                      <a:lnTo>
                        <a:pt x="3637" y="10709"/>
                      </a:lnTo>
                      <a:cubicBezTo>
                        <a:pt x="5209" y="8744"/>
                        <a:pt x="7175" y="7762"/>
                        <a:pt x="9632" y="7762"/>
                      </a:cubicBezTo>
                      <a:cubicBezTo>
                        <a:pt x="11008" y="7762"/>
                        <a:pt x="12188" y="8057"/>
                        <a:pt x="13465" y="8548"/>
                      </a:cubicBezTo>
                      <a:cubicBezTo>
                        <a:pt x="14645" y="9039"/>
                        <a:pt x="15627" y="9825"/>
                        <a:pt x="16414" y="10807"/>
                      </a:cubicBezTo>
                      <a:cubicBezTo>
                        <a:pt x="17199" y="11790"/>
                        <a:pt x="17789" y="12969"/>
                        <a:pt x="18183" y="14344"/>
                      </a:cubicBezTo>
                      <a:cubicBezTo>
                        <a:pt x="18576" y="15720"/>
                        <a:pt x="18871" y="17194"/>
                        <a:pt x="18871" y="18766"/>
                      </a:cubicBezTo>
                      <a:cubicBezTo>
                        <a:pt x="18871" y="22500"/>
                        <a:pt x="17986" y="25349"/>
                        <a:pt x="16119" y="27412"/>
                      </a:cubicBezTo>
                      <a:cubicBezTo>
                        <a:pt x="14251" y="29476"/>
                        <a:pt x="12089" y="30458"/>
                        <a:pt x="9534" y="30458"/>
                      </a:cubicBezTo>
                      <a:cubicBezTo>
                        <a:pt x="6978" y="30458"/>
                        <a:pt x="4914" y="29377"/>
                        <a:pt x="3539" y="27215"/>
                      </a:cubicBezTo>
                      <a:lnTo>
                        <a:pt x="3539" y="29967"/>
                      </a:lnTo>
                      <a:close/>
                      <a:moveTo>
                        <a:pt x="3342" y="18963"/>
                      </a:moveTo>
                      <a:cubicBezTo>
                        <a:pt x="3342" y="21517"/>
                        <a:pt x="3735" y="23482"/>
                        <a:pt x="4423" y="24563"/>
                      </a:cubicBezTo>
                      <a:cubicBezTo>
                        <a:pt x="5602" y="26430"/>
                        <a:pt x="7175" y="27412"/>
                        <a:pt x="9141" y="27412"/>
                      </a:cubicBezTo>
                      <a:cubicBezTo>
                        <a:pt x="10713" y="27412"/>
                        <a:pt x="12188" y="26724"/>
                        <a:pt x="13269" y="25349"/>
                      </a:cubicBezTo>
                      <a:cubicBezTo>
                        <a:pt x="14448" y="23974"/>
                        <a:pt x="15038" y="21910"/>
                        <a:pt x="15038" y="19061"/>
                      </a:cubicBezTo>
                      <a:cubicBezTo>
                        <a:pt x="15038" y="16211"/>
                        <a:pt x="14448" y="14148"/>
                        <a:pt x="13367" y="12773"/>
                      </a:cubicBezTo>
                      <a:cubicBezTo>
                        <a:pt x="12285" y="11397"/>
                        <a:pt x="10910" y="10709"/>
                        <a:pt x="9239" y="10709"/>
                      </a:cubicBezTo>
                      <a:cubicBezTo>
                        <a:pt x="7666" y="10709"/>
                        <a:pt x="6192" y="11397"/>
                        <a:pt x="5111" y="12773"/>
                      </a:cubicBezTo>
                      <a:cubicBezTo>
                        <a:pt x="3932" y="14344"/>
                        <a:pt x="3342" y="16310"/>
                        <a:pt x="3342" y="18963"/>
                      </a:cubicBezTo>
                      <a:close/>
                    </a:path>
                  </a:pathLst>
                </a:custGeom>
                <a:solidFill>
                  <a:srgbClr val="23509E"/>
                </a:solidFill>
                <a:ln w="9820" cap="flat">
                  <a:noFill/>
                  <a:prstDash val="solid"/>
                  <a:miter/>
                </a:ln>
              </p:spPr>
              <p:txBody>
                <a:bodyPr rtlCol="0" anchor="ctr"/>
                <a:lstStyle/>
                <a:p>
                  <a:endParaRPr lang="en-US" dirty="0"/>
                </a:p>
              </p:txBody>
            </p:sp>
            <p:sp>
              <p:nvSpPr>
                <p:cNvPr id="259" name="Freeform 258">
                  <a:extLst>
                    <a:ext uri="{FF2B5EF4-FFF2-40B4-BE49-F238E27FC236}">
                      <a16:creationId xmlns:a16="http://schemas.microsoft.com/office/drawing/2014/main" id="{90FA9002-6152-2BC7-002C-CA0CF3CD8E90}"/>
                    </a:ext>
                  </a:extLst>
                </p:cNvPr>
                <p:cNvSpPr/>
                <p:nvPr/>
              </p:nvSpPr>
              <p:spPr>
                <a:xfrm>
                  <a:off x="9541379" y="6399850"/>
                  <a:ext cx="19754" cy="30556"/>
                </a:xfrm>
                <a:custGeom>
                  <a:avLst/>
                  <a:gdLst>
                    <a:gd name="connsiteX0" fmla="*/ 2064 w 19754"/>
                    <a:gd name="connsiteY0" fmla="*/ 30065 h 30556"/>
                    <a:gd name="connsiteX1" fmla="*/ 1671 w 19754"/>
                    <a:gd name="connsiteY1" fmla="*/ 26627 h 30556"/>
                    <a:gd name="connsiteX2" fmla="*/ 3735 w 19754"/>
                    <a:gd name="connsiteY2" fmla="*/ 26921 h 30556"/>
                    <a:gd name="connsiteX3" fmla="*/ 5701 w 19754"/>
                    <a:gd name="connsiteY3" fmla="*/ 26528 h 30556"/>
                    <a:gd name="connsiteX4" fmla="*/ 6880 w 19754"/>
                    <a:gd name="connsiteY4" fmla="*/ 25349 h 30556"/>
                    <a:gd name="connsiteX5" fmla="*/ 7961 w 19754"/>
                    <a:gd name="connsiteY5" fmla="*/ 22598 h 30556"/>
                    <a:gd name="connsiteX6" fmla="*/ 8256 w 19754"/>
                    <a:gd name="connsiteY6" fmla="*/ 21714 h 30556"/>
                    <a:gd name="connsiteX7" fmla="*/ 0 w 19754"/>
                    <a:gd name="connsiteY7" fmla="*/ 0 h 30556"/>
                    <a:gd name="connsiteX8" fmla="*/ 3932 w 19754"/>
                    <a:gd name="connsiteY8" fmla="*/ 0 h 30556"/>
                    <a:gd name="connsiteX9" fmla="*/ 8452 w 19754"/>
                    <a:gd name="connsiteY9" fmla="*/ 12577 h 30556"/>
                    <a:gd name="connsiteX10" fmla="*/ 10025 w 19754"/>
                    <a:gd name="connsiteY10" fmla="*/ 17587 h 30556"/>
                    <a:gd name="connsiteX11" fmla="*/ 11499 w 19754"/>
                    <a:gd name="connsiteY11" fmla="*/ 12674 h 30556"/>
                    <a:gd name="connsiteX12" fmla="*/ 16119 w 19754"/>
                    <a:gd name="connsiteY12" fmla="*/ 0 h 30556"/>
                    <a:gd name="connsiteX13" fmla="*/ 19755 w 19754"/>
                    <a:gd name="connsiteY13" fmla="*/ 0 h 30556"/>
                    <a:gd name="connsiteX14" fmla="*/ 11499 w 19754"/>
                    <a:gd name="connsiteY14" fmla="*/ 22107 h 30556"/>
                    <a:gd name="connsiteX15" fmla="*/ 9435 w 19754"/>
                    <a:gd name="connsiteY15" fmla="*/ 27019 h 30556"/>
                    <a:gd name="connsiteX16" fmla="*/ 7174 w 19754"/>
                    <a:gd name="connsiteY16" fmla="*/ 29672 h 30556"/>
                    <a:gd name="connsiteX17" fmla="*/ 4128 w 19754"/>
                    <a:gd name="connsiteY17" fmla="*/ 30556 h 30556"/>
                    <a:gd name="connsiteX18" fmla="*/ 2064 w 19754"/>
                    <a:gd name="connsiteY18" fmla="*/ 30065 h 305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19754" h="30556">
                      <a:moveTo>
                        <a:pt x="2064" y="30065"/>
                      </a:moveTo>
                      <a:lnTo>
                        <a:pt x="1671" y="26627"/>
                      </a:lnTo>
                      <a:cubicBezTo>
                        <a:pt x="2457" y="26823"/>
                        <a:pt x="3145" y="26921"/>
                        <a:pt x="3735" y="26921"/>
                      </a:cubicBezTo>
                      <a:cubicBezTo>
                        <a:pt x="4521" y="26921"/>
                        <a:pt x="5209" y="26823"/>
                        <a:pt x="5701" y="26528"/>
                      </a:cubicBezTo>
                      <a:cubicBezTo>
                        <a:pt x="6192" y="26233"/>
                        <a:pt x="6585" y="25840"/>
                        <a:pt x="6880" y="25349"/>
                      </a:cubicBezTo>
                      <a:cubicBezTo>
                        <a:pt x="7077" y="24956"/>
                        <a:pt x="7470" y="24072"/>
                        <a:pt x="7961" y="22598"/>
                      </a:cubicBezTo>
                      <a:cubicBezTo>
                        <a:pt x="8059" y="22402"/>
                        <a:pt x="8158" y="22107"/>
                        <a:pt x="8256" y="21714"/>
                      </a:cubicBezTo>
                      <a:lnTo>
                        <a:pt x="0" y="0"/>
                      </a:lnTo>
                      <a:lnTo>
                        <a:pt x="3932" y="0"/>
                      </a:lnTo>
                      <a:lnTo>
                        <a:pt x="8452" y="12577"/>
                      </a:lnTo>
                      <a:cubicBezTo>
                        <a:pt x="9042" y="14148"/>
                        <a:pt x="9534" y="15818"/>
                        <a:pt x="10025" y="17587"/>
                      </a:cubicBezTo>
                      <a:cubicBezTo>
                        <a:pt x="10418" y="15917"/>
                        <a:pt x="10909" y="14247"/>
                        <a:pt x="11499" y="12674"/>
                      </a:cubicBezTo>
                      <a:lnTo>
                        <a:pt x="16119" y="0"/>
                      </a:lnTo>
                      <a:lnTo>
                        <a:pt x="19755" y="0"/>
                      </a:lnTo>
                      <a:lnTo>
                        <a:pt x="11499" y="22107"/>
                      </a:lnTo>
                      <a:cubicBezTo>
                        <a:pt x="10615" y="24465"/>
                        <a:pt x="9927" y="26135"/>
                        <a:pt x="9435" y="27019"/>
                      </a:cubicBezTo>
                      <a:cubicBezTo>
                        <a:pt x="8747" y="28198"/>
                        <a:pt x="8059" y="29083"/>
                        <a:pt x="7174" y="29672"/>
                      </a:cubicBezTo>
                      <a:cubicBezTo>
                        <a:pt x="6290" y="30262"/>
                        <a:pt x="5307" y="30556"/>
                        <a:pt x="4128" y="30556"/>
                      </a:cubicBezTo>
                      <a:cubicBezTo>
                        <a:pt x="3636" y="30458"/>
                        <a:pt x="2850" y="30360"/>
                        <a:pt x="2064" y="30065"/>
                      </a:cubicBezTo>
                      <a:close/>
                    </a:path>
                  </a:pathLst>
                </a:custGeom>
                <a:solidFill>
                  <a:srgbClr val="23509E"/>
                </a:solidFill>
                <a:ln w="9820" cap="flat">
                  <a:noFill/>
                  <a:prstDash val="solid"/>
                  <a:miter/>
                </a:ln>
              </p:spPr>
              <p:txBody>
                <a:bodyPr rtlCol="0" anchor="ctr"/>
                <a:lstStyle/>
                <a:p>
                  <a:endParaRPr lang="en-US" dirty="0"/>
                </a:p>
              </p:txBody>
            </p:sp>
            <p:sp>
              <p:nvSpPr>
                <p:cNvPr id="260" name="Freeform 259">
                  <a:extLst>
                    <a:ext uri="{FF2B5EF4-FFF2-40B4-BE49-F238E27FC236}">
                      <a16:creationId xmlns:a16="http://schemas.microsoft.com/office/drawing/2014/main" id="{EFD34930-D202-EB74-09B8-088B60C835A5}"/>
                    </a:ext>
                  </a:extLst>
                </p:cNvPr>
                <p:cNvSpPr/>
                <p:nvPr/>
              </p:nvSpPr>
              <p:spPr>
                <a:xfrm>
                  <a:off x="9574009" y="6392284"/>
                  <a:ext cx="10614" cy="29475"/>
                </a:xfrm>
                <a:custGeom>
                  <a:avLst/>
                  <a:gdLst>
                    <a:gd name="connsiteX0" fmla="*/ 10123 w 10614"/>
                    <a:gd name="connsiteY0" fmla="*/ 25939 h 29475"/>
                    <a:gd name="connsiteX1" fmla="*/ 10615 w 10614"/>
                    <a:gd name="connsiteY1" fmla="*/ 29181 h 29475"/>
                    <a:gd name="connsiteX2" fmla="*/ 7862 w 10614"/>
                    <a:gd name="connsiteY2" fmla="*/ 29476 h 29475"/>
                    <a:gd name="connsiteX3" fmla="*/ 4717 w 10614"/>
                    <a:gd name="connsiteY3" fmla="*/ 28886 h 29475"/>
                    <a:gd name="connsiteX4" fmla="*/ 3145 w 10614"/>
                    <a:gd name="connsiteY4" fmla="*/ 27216 h 29475"/>
                    <a:gd name="connsiteX5" fmla="*/ 2654 w 10614"/>
                    <a:gd name="connsiteY5" fmla="*/ 22893 h 29475"/>
                    <a:gd name="connsiteX6" fmla="*/ 2654 w 10614"/>
                    <a:gd name="connsiteY6" fmla="*/ 10415 h 29475"/>
                    <a:gd name="connsiteX7" fmla="*/ 0 w 10614"/>
                    <a:gd name="connsiteY7" fmla="*/ 10415 h 29475"/>
                    <a:gd name="connsiteX8" fmla="*/ 0 w 10614"/>
                    <a:gd name="connsiteY8" fmla="*/ 7566 h 29475"/>
                    <a:gd name="connsiteX9" fmla="*/ 2654 w 10614"/>
                    <a:gd name="connsiteY9" fmla="*/ 7566 h 29475"/>
                    <a:gd name="connsiteX10" fmla="*/ 2654 w 10614"/>
                    <a:gd name="connsiteY10" fmla="*/ 2162 h 29475"/>
                    <a:gd name="connsiteX11" fmla="*/ 6290 w 10614"/>
                    <a:gd name="connsiteY11" fmla="*/ 0 h 29475"/>
                    <a:gd name="connsiteX12" fmla="*/ 6290 w 10614"/>
                    <a:gd name="connsiteY12" fmla="*/ 7566 h 29475"/>
                    <a:gd name="connsiteX13" fmla="*/ 10025 w 10614"/>
                    <a:gd name="connsiteY13" fmla="*/ 7566 h 29475"/>
                    <a:gd name="connsiteX14" fmla="*/ 10025 w 10614"/>
                    <a:gd name="connsiteY14" fmla="*/ 10415 h 29475"/>
                    <a:gd name="connsiteX15" fmla="*/ 6290 w 10614"/>
                    <a:gd name="connsiteY15" fmla="*/ 10415 h 29475"/>
                    <a:gd name="connsiteX16" fmla="*/ 6290 w 10614"/>
                    <a:gd name="connsiteY16" fmla="*/ 23090 h 29475"/>
                    <a:gd name="connsiteX17" fmla="*/ 6486 w 10614"/>
                    <a:gd name="connsiteY17" fmla="*/ 25153 h 29475"/>
                    <a:gd name="connsiteX18" fmla="*/ 7076 w 10614"/>
                    <a:gd name="connsiteY18" fmla="*/ 25840 h 29475"/>
                    <a:gd name="connsiteX19" fmla="*/ 8354 w 10614"/>
                    <a:gd name="connsiteY19" fmla="*/ 26135 h 29475"/>
                    <a:gd name="connsiteX20" fmla="*/ 10123 w 10614"/>
                    <a:gd name="connsiteY20" fmla="*/ 25939 h 294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10614" h="29475">
                      <a:moveTo>
                        <a:pt x="10123" y="25939"/>
                      </a:moveTo>
                      <a:lnTo>
                        <a:pt x="10615" y="29181"/>
                      </a:lnTo>
                      <a:cubicBezTo>
                        <a:pt x="9533" y="29378"/>
                        <a:pt x="8649" y="29476"/>
                        <a:pt x="7862" y="29476"/>
                      </a:cubicBezTo>
                      <a:cubicBezTo>
                        <a:pt x="6486" y="29476"/>
                        <a:pt x="5504" y="29280"/>
                        <a:pt x="4717" y="28886"/>
                      </a:cubicBezTo>
                      <a:cubicBezTo>
                        <a:pt x="3932" y="28493"/>
                        <a:pt x="3440" y="27904"/>
                        <a:pt x="3145" y="27216"/>
                      </a:cubicBezTo>
                      <a:cubicBezTo>
                        <a:pt x="2850" y="26528"/>
                        <a:pt x="2654" y="25055"/>
                        <a:pt x="2654" y="22893"/>
                      </a:cubicBezTo>
                      <a:lnTo>
                        <a:pt x="2654" y="10415"/>
                      </a:lnTo>
                      <a:lnTo>
                        <a:pt x="0" y="10415"/>
                      </a:lnTo>
                      <a:lnTo>
                        <a:pt x="0" y="7566"/>
                      </a:lnTo>
                      <a:lnTo>
                        <a:pt x="2654" y="7566"/>
                      </a:lnTo>
                      <a:lnTo>
                        <a:pt x="2654" y="2162"/>
                      </a:lnTo>
                      <a:lnTo>
                        <a:pt x="6290" y="0"/>
                      </a:lnTo>
                      <a:lnTo>
                        <a:pt x="6290" y="7566"/>
                      </a:lnTo>
                      <a:lnTo>
                        <a:pt x="10025" y="7566"/>
                      </a:lnTo>
                      <a:lnTo>
                        <a:pt x="10025" y="10415"/>
                      </a:lnTo>
                      <a:lnTo>
                        <a:pt x="6290" y="10415"/>
                      </a:lnTo>
                      <a:lnTo>
                        <a:pt x="6290" y="23090"/>
                      </a:lnTo>
                      <a:cubicBezTo>
                        <a:pt x="6290" y="24170"/>
                        <a:pt x="6389" y="24858"/>
                        <a:pt x="6486" y="25153"/>
                      </a:cubicBezTo>
                      <a:cubicBezTo>
                        <a:pt x="6585" y="25448"/>
                        <a:pt x="6782" y="25644"/>
                        <a:pt x="7076" y="25840"/>
                      </a:cubicBezTo>
                      <a:cubicBezTo>
                        <a:pt x="7371" y="26037"/>
                        <a:pt x="7764" y="26135"/>
                        <a:pt x="8354" y="26135"/>
                      </a:cubicBezTo>
                      <a:cubicBezTo>
                        <a:pt x="8943" y="26037"/>
                        <a:pt x="9533" y="26037"/>
                        <a:pt x="10123" y="25939"/>
                      </a:cubicBezTo>
                      <a:close/>
                    </a:path>
                  </a:pathLst>
                </a:custGeom>
                <a:solidFill>
                  <a:srgbClr val="23509E"/>
                </a:solidFill>
                <a:ln w="9820" cap="flat">
                  <a:noFill/>
                  <a:prstDash val="solid"/>
                  <a:miter/>
                </a:ln>
              </p:spPr>
              <p:txBody>
                <a:bodyPr rtlCol="0" anchor="ctr"/>
                <a:lstStyle/>
                <a:p>
                  <a:endParaRPr lang="en-US" dirty="0"/>
                </a:p>
              </p:txBody>
            </p:sp>
            <p:sp>
              <p:nvSpPr>
                <p:cNvPr id="261" name="Freeform 260">
                  <a:extLst>
                    <a:ext uri="{FF2B5EF4-FFF2-40B4-BE49-F238E27FC236}">
                      <a16:creationId xmlns:a16="http://schemas.microsoft.com/office/drawing/2014/main" id="{420AEDC3-32F0-CE4D-F54F-400A18510A7B}"/>
                    </a:ext>
                  </a:extLst>
                </p:cNvPr>
                <p:cNvSpPr/>
                <p:nvPr/>
              </p:nvSpPr>
              <p:spPr>
                <a:xfrm>
                  <a:off x="9587769" y="6391498"/>
                  <a:ext cx="17690" cy="30065"/>
                </a:xfrm>
                <a:custGeom>
                  <a:avLst/>
                  <a:gdLst>
                    <a:gd name="connsiteX0" fmla="*/ 0 w 17690"/>
                    <a:gd name="connsiteY0" fmla="*/ 29967 h 30065"/>
                    <a:gd name="connsiteX1" fmla="*/ 0 w 17690"/>
                    <a:gd name="connsiteY1" fmla="*/ 0 h 30065"/>
                    <a:gd name="connsiteX2" fmla="*/ 3636 w 17690"/>
                    <a:gd name="connsiteY2" fmla="*/ 0 h 30065"/>
                    <a:gd name="connsiteX3" fmla="*/ 3636 w 17690"/>
                    <a:gd name="connsiteY3" fmla="*/ 10709 h 30065"/>
                    <a:gd name="connsiteX4" fmla="*/ 10123 w 17690"/>
                    <a:gd name="connsiteY4" fmla="*/ 7762 h 30065"/>
                    <a:gd name="connsiteX5" fmla="*/ 14349 w 17690"/>
                    <a:gd name="connsiteY5" fmla="*/ 8744 h 30065"/>
                    <a:gd name="connsiteX6" fmla="*/ 16904 w 17690"/>
                    <a:gd name="connsiteY6" fmla="*/ 11397 h 30065"/>
                    <a:gd name="connsiteX7" fmla="*/ 17691 w 17690"/>
                    <a:gd name="connsiteY7" fmla="*/ 16310 h 30065"/>
                    <a:gd name="connsiteX8" fmla="*/ 17691 w 17690"/>
                    <a:gd name="connsiteY8" fmla="*/ 30065 h 30065"/>
                    <a:gd name="connsiteX9" fmla="*/ 14054 w 17690"/>
                    <a:gd name="connsiteY9" fmla="*/ 30065 h 30065"/>
                    <a:gd name="connsiteX10" fmla="*/ 14054 w 17690"/>
                    <a:gd name="connsiteY10" fmla="*/ 16310 h 30065"/>
                    <a:gd name="connsiteX11" fmla="*/ 12875 w 17690"/>
                    <a:gd name="connsiteY11" fmla="*/ 12282 h 30065"/>
                    <a:gd name="connsiteX12" fmla="*/ 9533 w 17690"/>
                    <a:gd name="connsiteY12" fmla="*/ 11004 h 30065"/>
                    <a:gd name="connsiteX13" fmla="*/ 6486 w 17690"/>
                    <a:gd name="connsiteY13" fmla="*/ 11888 h 30065"/>
                    <a:gd name="connsiteX14" fmla="*/ 4422 w 17690"/>
                    <a:gd name="connsiteY14" fmla="*/ 14148 h 30065"/>
                    <a:gd name="connsiteX15" fmla="*/ 3833 w 17690"/>
                    <a:gd name="connsiteY15" fmla="*/ 18176 h 30065"/>
                    <a:gd name="connsiteX16" fmla="*/ 3833 w 17690"/>
                    <a:gd name="connsiteY16" fmla="*/ 30065 h 30065"/>
                    <a:gd name="connsiteX17" fmla="*/ 0 w 17690"/>
                    <a:gd name="connsiteY17" fmla="*/ 30065 h 300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7690" h="30065">
                      <a:moveTo>
                        <a:pt x="0" y="29967"/>
                      </a:moveTo>
                      <a:lnTo>
                        <a:pt x="0" y="0"/>
                      </a:lnTo>
                      <a:lnTo>
                        <a:pt x="3636" y="0"/>
                      </a:lnTo>
                      <a:lnTo>
                        <a:pt x="3636" y="10709"/>
                      </a:lnTo>
                      <a:cubicBezTo>
                        <a:pt x="5307" y="8744"/>
                        <a:pt x="7567" y="7762"/>
                        <a:pt x="10123" y="7762"/>
                      </a:cubicBezTo>
                      <a:cubicBezTo>
                        <a:pt x="11695" y="7762"/>
                        <a:pt x="13170" y="8057"/>
                        <a:pt x="14349" y="8744"/>
                      </a:cubicBezTo>
                      <a:cubicBezTo>
                        <a:pt x="15528" y="9333"/>
                        <a:pt x="16413" y="10218"/>
                        <a:pt x="16904" y="11397"/>
                      </a:cubicBezTo>
                      <a:cubicBezTo>
                        <a:pt x="17396" y="12478"/>
                        <a:pt x="17691" y="14148"/>
                        <a:pt x="17691" y="16310"/>
                      </a:cubicBezTo>
                      <a:lnTo>
                        <a:pt x="17691" y="30065"/>
                      </a:lnTo>
                      <a:lnTo>
                        <a:pt x="14054" y="30065"/>
                      </a:lnTo>
                      <a:lnTo>
                        <a:pt x="14054" y="16310"/>
                      </a:lnTo>
                      <a:cubicBezTo>
                        <a:pt x="14054" y="14443"/>
                        <a:pt x="13661" y="13165"/>
                        <a:pt x="12875" y="12282"/>
                      </a:cubicBezTo>
                      <a:cubicBezTo>
                        <a:pt x="12089" y="11397"/>
                        <a:pt x="10909" y="11004"/>
                        <a:pt x="9533" y="11004"/>
                      </a:cubicBezTo>
                      <a:cubicBezTo>
                        <a:pt x="8452" y="11004"/>
                        <a:pt x="7371" y="11299"/>
                        <a:pt x="6486" y="11888"/>
                      </a:cubicBezTo>
                      <a:cubicBezTo>
                        <a:pt x="5504" y="12478"/>
                        <a:pt x="4816" y="13264"/>
                        <a:pt x="4422" y="14148"/>
                      </a:cubicBezTo>
                      <a:cubicBezTo>
                        <a:pt x="4029" y="15131"/>
                        <a:pt x="3833" y="16408"/>
                        <a:pt x="3833" y="18176"/>
                      </a:cubicBezTo>
                      <a:lnTo>
                        <a:pt x="3833" y="30065"/>
                      </a:lnTo>
                      <a:lnTo>
                        <a:pt x="0" y="30065"/>
                      </a:lnTo>
                      <a:close/>
                    </a:path>
                  </a:pathLst>
                </a:custGeom>
                <a:solidFill>
                  <a:srgbClr val="23509E"/>
                </a:solidFill>
                <a:ln w="9820" cap="flat">
                  <a:noFill/>
                  <a:prstDash val="solid"/>
                  <a:miter/>
                </a:ln>
              </p:spPr>
              <p:txBody>
                <a:bodyPr rtlCol="0" anchor="ctr"/>
                <a:lstStyle/>
                <a:p>
                  <a:endParaRPr lang="en-US" dirty="0"/>
                </a:p>
              </p:txBody>
            </p:sp>
            <p:sp>
              <p:nvSpPr>
                <p:cNvPr id="262" name="Freeform 261">
                  <a:extLst>
                    <a:ext uri="{FF2B5EF4-FFF2-40B4-BE49-F238E27FC236}">
                      <a16:creationId xmlns:a16="http://schemas.microsoft.com/office/drawing/2014/main" id="{2E04A31E-0211-6D1A-80AE-CF9B0AB0D9A4}"/>
                    </a:ext>
                  </a:extLst>
                </p:cNvPr>
                <p:cNvSpPr/>
                <p:nvPr/>
              </p:nvSpPr>
              <p:spPr>
                <a:xfrm>
                  <a:off x="9609883" y="6399260"/>
                  <a:ext cx="19951" cy="22794"/>
                </a:xfrm>
                <a:custGeom>
                  <a:avLst/>
                  <a:gdLst>
                    <a:gd name="connsiteX0" fmla="*/ 16020 w 19951"/>
                    <a:gd name="connsiteY0" fmla="*/ 15229 h 22794"/>
                    <a:gd name="connsiteX1" fmla="*/ 19853 w 19951"/>
                    <a:gd name="connsiteY1" fmla="*/ 15720 h 22794"/>
                    <a:gd name="connsiteX2" fmla="*/ 16511 w 19951"/>
                    <a:gd name="connsiteY2" fmla="*/ 20928 h 22794"/>
                    <a:gd name="connsiteX3" fmla="*/ 10320 w 19951"/>
                    <a:gd name="connsiteY3" fmla="*/ 22795 h 22794"/>
                    <a:gd name="connsiteX4" fmla="*/ 2752 w 19951"/>
                    <a:gd name="connsiteY4" fmla="*/ 19847 h 22794"/>
                    <a:gd name="connsiteX5" fmla="*/ 0 w 19951"/>
                    <a:gd name="connsiteY5" fmla="*/ 11594 h 22794"/>
                    <a:gd name="connsiteX6" fmla="*/ 2850 w 19951"/>
                    <a:gd name="connsiteY6" fmla="*/ 3046 h 22794"/>
                    <a:gd name="connsiteX7" fmla="*/ 10123 w 19951"/>
                    <a:gd name="connsiteY7" fmla="*/ 0 h 22794"/>
                    <a:gd name="connsiteX8" fmla="*/ 17199 w 19951"/>
                    <a:gd name="connsiteY8" fmla="*/ 2947 h 22794"/>
                    <a:gd name="connsiteX9" fmla="*/ 19951 w 19951"/>
                    <a:gd name="connsiteY9" fmla="*/ 11299 h 22794"/>
                    <a:gd name="connsiteX10" fmla="*/ 19951 w 19951"/>
                    <a:gd name="connsiteY10" fmla="*/ 12282 h 22794"/>
                    <a:gd name="connsiteX11" fmla="*/ 3734 w 19951"/>
                    <a:gd name="connsiteY11" fmla="*/ 12282 h 22794"/>
                    <a:gd name="connsiteX12" fmla="*/ 5798 w 19951"/>
                    <a:gd name="connsiteY12" fmla="*/ 17784 h 22794"/>
                    <a:gd name="connsiteX13" fmla="*/ 10320 w 19951"/>
                    <a:gd name="connsiteY13" fmla="*/ 19650 h 22794"/>
                    <a:gd name="connsiteX14" fmla="*/ 13759 w 19951"/>
                    <a:gd name="connsiteY14" fmla="*/ 18570 h 22794"/>
                    <a:gd name="connsiteX15" fmla="*/ 16020 w 19951"/>
                    <a:gd name="connsiteY15" fmla="*/ 15229 h 22794"/>
                    <a:gd name="connsiteX16" fmla="*/ 3931 w 19951"/>
                    <a:gd name="connsiteY16" fmla="*/ 9334 h 22794"/>
                    <a:gd name="connsiteX17" fmla="*/ 16020 w 19951"/>
                    <a:gd name="connsiteY17" fmla="*/ 9334 h 22794"/>
                    <a:gd name="connsiteX18" fmla="*/ 14644 w 19951"/>
                    <a:gd name="connsiteY18" fmla="*/ 5208 h 22794"/>
                    <a:gd name="connsiteX19" fmla="*/ 10123 w 19951"/>
                    <a:gd name="connsiteY19" fmla="*/ 3046 h 22794"/>
                    <a:gd name="connsiteX20" fmla="*/ 5897 w 19951"/>
                    <a:gd name="connsiteY20" fmla="*/ 4716 h 22794"/>
                    <a:gd name="connsiteX21" fmla="*/ 3931 w 19951"/>
                    <a:gd name="connsiteY21" fmla="*/ 9334 h 227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19951" h="22794">
                      <a:moveTo>
                        <a:pt x="16020" y="15229"/>
                      </a:moveTo>
                      <a:lnTo>
                        <a:pt x="19853" y="15720"/>
                      </a:lnTo>
                      <a:cubicBezTo>
                        <a:pt x="19263" y="17980"/>
                        <a:pt x="18182" y="19650"/>
                        <a:pt x="16511" y="20928"/>
                      </a:cubicBezTo>
                      <a:cubicBezTo>
                        <a:pt x="14840" y="22107"/>
                        <a:pt x="12777" y="22795"/>
                        <a:pt x="10320" y="22795"/>
                      </a:cubicBezTo>
                      <a:cubicBezTo>
                        <a:pt x="7174" y="22795"/>
                        <a:pt x="4619" y="21812"/>
                        <a:pt x="2752" y="19847"/>
                      </a:cubicBezTo>
                      <a:cubicBezTo>
                        <a:pt x="884" y="17882"/>
                        <a:pt x="0" y="15131"/>
                        <a:pt x="0" y="11594"/>
                      </a:cubicBezTo>
                      <a:cubicBezTo>
                        <a:pt x="0" y="7958"/>
                        <a:pt x="983" y="5109"/>
                        <a:pt x="2850" y="3046"/>
                      </a:cubicBezTo>
                      <a:cubicBezTo>
                        <a:pt x="4717" y="982"/>
                        <a:pt x="7174" y="0"/>
                        <a:pt x="10123" y="0"/>
                      </a:cubicBezTo>
                      <a:cubicBezTo>
                        <a:pt x="13071" y="0"/>
                        <a:pt x="15430" y="982"/>
                        <a:pt x="17199" y="2947"/>
                      </a:cubicBezTo>
                      <a:cubicBezTo>
                        <a:pt x="19066" y="4913"/>
                        <a:pt x="19951" y="7664"/>
                        <a:pt x="19951" y="11299"/>
                      </a:cubicBezTo>
                      <a:cubicBezTo>
                        <a:pt x="19951" y="11495"/>
                        <a:pt x="19951" y="11889"/>
                        <a:pt x="19951" y="12282"/>
                      </a:cubicBezTo>
                      <a:lnTo>
                        <a:pt x="3734" y="12282"/>
                      </a:lnTo>
                      <a:cubicBezTo>
                        <a:pt x="3833" y="14639"/>
                        <a:pt x="4521" y="16506"/>
                        <a:pt x="5798" y="17784"/>
                      </a:cubicBezTo>
                      <a:cubicBezTo>
                        <a:pt x="6978" y="19061"/>
                        <a:pt x="8551" y="19650"/>
                        <a:pt x="10320" y="19650"/>
                      </a:cubicBezTo>
                      <a:cubicBezTo>
                        <a:pt x="11695" y="19650"/>
                        <a:pt x="12777" y="19258"/>
                        <a:pt x="13759" y="18570"/>
                      </a:cubicBezTo>
                      <a:cubicBezTo>
                        <a:pt x="14742" y="17980"/>
                        <a:pt x="15528" y="16801"/>
                        <a:pt x="16020" y="15229"/>
                      </a:cubicBezTo>
                      <a:close/>
                      <a:moveTo>
                        <a:pt x="3931" y="9334"/>
                      </a:moveTo>
                      <a:lnTo>
                        <a:pt x="16020" y="9334"/>
                      </a:lnTo>
                      <a:cubicBezTo>
                        <a:pt x="15823" y="7467"/>
                        <a:pt x="15430" y="6092"/>
                        <a:pt x="14644" y="5208"/>
                      </a:cubicBezTo>
                      <a:cubicBezTo>
                        <a:pt x="13465" y="3832"/>
                        <a:pt x="11990" y="3046"/>
                        <a:pt x="10123" y="3046"/>
                      </a:cubicBezTo>
                      <a:cubicBezTo>
                        <a:pt x="8452" y="3046"/>
                        <a:pt x="6978" y="3635"/>
                        <a:pt x="5897" y="4716"/>
                      </a:cubicBezTo>
                      <a:cubicBezTo>
                        <a:pt x="4816" y="5797"/>
                        <a:pt x="4128" y="7369"/>
                        <a:pt x="3931" y="9334"/>
                      </a:cubicBezTo>
                      <a:close/>
                    </a:path>
                  </a:pathLst>
                </a:custGeom>
                <a:solidFill>
                  <a:srgbClr val="23509E"/>
                </a:solidFill>
                <a:ln w="9820" cap="flat">
                  <a:noFill/>
                  <a:prstDash val="solid"/>
                  <a:miter/>
                </a:ln>
              </p:spPr>
              <p:txBody>
                <a:bodyPr rtlCol="0" anchor="ctr"/>
                <a:lstStyle/>
                <a:p>
                  <a:endParaRPr lang="en-US" dirty="0"/>
                </a:p>
              </p:txBody>
            </p:sp>
          </p:grpSp>
          <p:grpSp>
            <p:nvGrpSpPr>
              <p:cNvPr id="208" name="Graphic 4">
                <a:extLst>
                  <a:ext uri="{FF2B5EF4-FFF2-40B4-BE49-F238E27FC236}">
                    <a16:creationId xmlns:a16="http://schemas.microsoft.com/office/drawing/2014/main" id="{63B63B7D-FDAB-57FE-8ABD-EE973DE71601}"/>
                  </a:ext>
                </a:extLst>
              </p:cNvPr>
              <p:cNvGrpSpPr/>
              <p:nvPr/>
            </p:nvGrpSpPr>
            <p:grpSpPr>
              <a:xfrm>
                <a:off x="9313659" y="6438463"/>
                <a:ext cx="414949" cy="38711"/>
                <a:chOff x="9313659" y="6438463"/>
                <a:chExt cx="414949" cy="38711"/>
              </a:xfrm>
              <a:solidFill>
                <a:srgbClr val="23509E"/>
              </a:solidFill>
            </p:grpSpPr>
            <p:sp>
              <p:nvSpPr>
                <p:cNvPr id="228" name="Freeform 227">
                  <a:extLst>
                    <a:ext uri="{FF2B5EF4-FFF2-40B4-BE49-F238E27FC236}">
                      <a16:creationId xmlns:a16="http://schemas.microsoft.com/office/drawing/2014/main" id="{4D931DF6-0C3A-3F8B-F583-89B0E22D4050}"/>
                    </a:ext>
                  </a:extLst>
                </p:cNvPr>
                <p:cNvSpPr/>
                <p:nvPr/>
              </p:nvSpPr>
              <p:spPr>
                <a:xfrm>
                  <a:off x="9313659" y="6438463"/>
                  <a:ext cx="22408" cy="29966"/>
                </a:xfrm>
                <a:custGeom>
                  <a:avLst/>
                  <a:gdLst>
                    <a:gd name="connsiteX0" fmla="*/ 0 w 22408"/>
                    <a:gd name="connsiteY0" fmla="*/ 29967 h 29966"/>
                    <a:gd name="connsiteX1" fmla="*/ 0 w 22408"/>
                    <a:gd name="connsiteY1" fmla="*/ 0 h 29966"/>
                    <a:gd name="connsiteX2" fmla="*/ 21720 w 22408"/>
                    <a:gd name="connsiteY2" fmla="*/ 0 h 29966"/>
                    <a:gd name="connsiteX3" fmla="*/ 21720 w 22408"/>
                    <a:gd name="connsiteY3" fmla="*/ 3537 h 29966"/>
                    <a:gd name="connsiteX4" fmla="*/ 4029 w 22408"/>
                    <a:gd name="connsiteY4" fmla="*/ 3537 h 29966"/>
                    <a:gd name="connsiteX5" fmla="*/ 4029 w 22408"/>
                    <a:gd name="connsiteY5" fmla="*/ 12675 h 29966"/>
                    <a:gd name="connsiteX6" fmla="*/ 20639 w 22408"/>
                    <a:gd name="connsiteY6" fmla="*/ 12675 h 29966"/>
                    <a:gd name="connsiteX7" fmla="*/ 20639 w 22408"/>
                    <a:gd name="connsiteY7" fmla="*/ 16212 h 29966"/>
                    <a:gd name="connsiteX8" fmla="*/ 4029 w 22408"/>
                    <a:gd name="connsiteY8" fmla="*/ 16212 h 29966"/>
                    <a:gd name="connsiteX9" fmla="*/ 4029 w 22408"/>
                    <a:gd name="connsiteY9" fmla="*/ 26430 h 29966"/>
                    <a:gd name="connsiteX10" fmla="*/ 22408 w 22408"/>
                    <a:gd name="connsiteY10" fmla="*/ 26430 h 29966"/>
                    <a:gd name="connsiteX11" fmla="*/ 22408 w 22408"/>
                    <a:gd name="connsiteY11" fmla="*/ 29967 h 29966"/>
                    <a:gd name="connsiteX12" fmla="*/ 0 w 22408"/>
                    <a:gd name="connsiteY12" fmla="*/ 29967 h 299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22408" h="29966">
                      <a:moveTo>
                        <a:pt x="0" y="29967"/>
                      </a:moveTo>
                      <a:lnTo>
                        <a:pt x="0" y="0"/>
                      </a:lnTo>
                      <a:lnTo>
                        <a:pt x="21720" y="0"/>
                      </a:lnTo>
                      <a:lnTo>
                        <a:pt x="21720" y="3537"/>
                      </a:lnTo>
                      <a:lnTo>
                        <a:pt x="4029" y="3537"/>
                      </a:lnTo>
                      <a:lnTo>
                        <a:pt x="4029" y="12675"/>
                      </a:lnTo>
                      <a:lnTo>
                        <a:pt x="20639" y="12675"/>
                      </a:lnTo>
                      <a:lnTo>
                        <a:pt x="20639" y="16212"/>
                      </a:lnTo>
                      <a:lnTo>
                        <a:pt x="4029" y="16212"/>
                      </a:lnTo>
                      <a:lnTo>
                        <a:pt x="4029" y="26430"/>
                      </a:lnTo>
                      <a:lnTo>
                        <a:pt x="22408" y="26430"/>
                      </a:lnTo>
                      <a:lnTo>
                        <a:pt x="22408" y="29967"/>
                      </a:lnTo>
                      <a:lnTo>
                        <a:pt x="0" y="29967"/>
                      </a:lnTo>
                      <a:close/>
                    </a:path>
                  </a:pathLst>
                </a:custGeom>
                <a:solidFill>
                  <a:srgbClr val="23509E"/>
                </a:solidFill>
                <a:ln w="9820" cap="flat">
                  <a:noFill/>
                  <a:prstDash val="solid"/>
                  <a:miter/>
                </a:ln>
              </p:spPr>
              <p:txBody>
                <a:bodyPr rtlCol="0" anchor="ctr"/>
                <a:lstStyle/>
                <a:p>
                  <a:endParaRPr lang="en-US" dirty="0"/>
                </a:p>
              </p:txBody>
            </p:sp>
            <p:sp>
              <p:nvSpPr>
                <p:cNvPr id="230" name="Freeform 229">
                  <a:extLst>
                    <a:ext uri="{FF2B5EF4-FFF2-40B4-BE49-F238E27FC236}">
                      <a16:creationId xmlns:a16="http://schemas.microsoft.com/office/drawing/2014/main" id="{EB3D6ECF-1E71-01C4-76E5-A48B6251CC54}"/>
                    </a:ext>
                  </a:extLst>
                </p:cNvPr>
                <p:cNvSpPr/>
                <p:nvPr/>
              </p:nvSpPr>
              <p:spPr>
                <a:xfrm>
                  <a:off x="9340981" y="6446225"/>
                  <a:ext cx="11794" cy="22204"/>
                </a:xfrm>
                <a:custGeom>
                  <a:avLst/>
                  <a:gdLst>
                    <a:gd name="connsiteX0" fmla="*/ 0 w 11794"/>
                    <a:gd name="connsiteY0" fmla="*/ 22204 h 22204"/>
                    <a:gd name="connsiteX1" fmla="*/ 0 w 11794"/>
                    <a:gd name="connsiteY1" fmla="*/ 491 h 22204"/>
                    <a:gd name="connsiteX2" fmla="*/ 3342 w 11794"/>
                    <a:gd name="connsiteY2" fmla="*/ 491 h 22204"/>
                    <a:gd name="connsiteX3" fmla="*/ 3342 w 11794"/>
                    <a:gd name="connsiteY3" fmla="*/ 3733 h 22204"/>
                    <a:gd name="connsiteX4" fmla="*/ 5701 w 11794"/>
                    <a:gd name="connsiteY4" fmla="*/ 687 h 22204"/>
                    <a:gd name="connsiteX5" fmla="*/ 8059 w 11794"/>
                    <a:gd name="connsiteY5" fmla="*/ 0 h 22204"/>
                    <a:gd name="connsiteX6" fmla="*/ 11794 w 11794"/>
                    <a:gd name="connsiteY6" fmla="*/ 1179 h 22204"/>
                    <a:gd name="connsiteX7" fmla="*/ 10516 w 11794"/>
                    <a:gd name="connsiteY7" fmla="*/ 4618 h 22204"/>
                    <a:gd name="connsiteX8" fmla="*/ 7862 w 11794"/>
                    <a:gd name="connsiteY8" fmla="*/ 3831 h 22204"/>
                    <a:gd name="connsiteX9" fmla="*/ 5701 w 11794"/>
                    <a:gd name="connsiteY9" fmla="*/ 4519 h 22204"/>
                    <a:gd name="connsiteX10" fmla="*/ 4324 w 11794"/>
                    <a:gd name="connsiteY10" fmla="*/ 6484 h 22204"/>
                    <a:gd name="connsiteX11" fmla="*/ 3735 w 11794"/>
                    <a:gd name="connsiteY11" fmla="*/ 10807 h 22204"/>
                    <a:gd name="connsiteX12" fmla="*/ 3735 w 11794"/>
                    <a:gd name="connsiteY12" fmla="*/ 22204 h 22204"/>
                    <a:gd name="connsiteX13" fmla="*/ 0 w 11794"/>
                    <a:gd name="connsiteY13" fmla="*/ 22204 h 222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1794" h="22204">
                      <a:moveTo>
                        <a:pt x="0" y="22204"/>
                      </a:moveTo>
                      <a:lnTo>
                        <a:pt x="0" y="491"/>
                      </a:lnTo>
                      <a:lnTo>
                        <a:pt x="3342" y="491"/>
                      </a:lnTo>
                      <a:lnTo>
                        <a:pt x="3342" y="3733"/>
                      </a:lnTo>
                      <a:cubicBezTo>
                        <a:pt x="4226" y="2161"/>
                        <a:pt x="5013" y="1179"/>
                        <a:pt x="5701" y="687"/>
                      </a:cubicBezTo>
                      <a:cubicBezTo>
                        <a:pt x="6389" y="196"/>
                        <a:pt x="7175" y="0"/>
                        <a:pt x="8059" y="0"/>
                      </a:cubicBezTo>
                      <a:cubicBezTo>
                        <a:pt x="9337" y="0"/>
                        <a:pt x="10516" y="393"/>
                        <a:pt x="11794" y="1179"/>
                      </a:cubicBezTo>
                      <a:lnTo>
                        <a:pt x="10516" y="4618"/>
                      </a:lnTo>
                      <a:cubicBezTo>
                        <a:pt x="9632" y="4126"/>
                        <a:pt x="8747" y="3831"/>
                        <a:pt x="7862" y="3831"/>
                      </a:cubicBezTo>
                      <a:cubicBezTo>
                        <a:pt x="7077" y="3831"/>
                        <a:pt x="6290" y="4028"/>
                        <a:pt x="5701" y="4519"/>
                      </a:cubicBezTo>
                      <a:cubicBezTo>
                        <a:pt x="5013" y="5010"/>
                        <a:pt x="4620" y="5698"/>
                        <a:pt x="4324" y="6484"/>
                      </a:cubicBezTo>
                      <a:cubicBezTo>
                        <a:pt x="3932" y="7762"/>
                        <a:pt x="3735" y="9236"/>
                        <a:pt x="3735" y="10807"/>
                      </a:cubicBezTo>
                      <a:lnTo>
                        <a:pt x="3735" y="22204"/>
                      </a:lnTo>
                      <a:lnTo>
                        <a:pt x="0" y="22204"/>
                      </a:lnTo>
                      <a:close/>
                    </a:path>
                  </a:pathLst>
                </a:custGeom>
                <a:solidFill>
                  <a:srgbClr val="23509E"/>
                </a:solidFill>
                <a:ln w="9820" cap="flat">
                  <a:noFill/>
                  <a:prstDash val="solid"/>
                  <a:miter/>
                </a:ln>
              </p:spPr>
              <p:txBody>
                <a:bodyPr rtlCol="0" anchor="ctr"/>
                <a:lstStyle/>
                <a:p>
                  <a:endParaRPr lang="en-US" dirty="0"/>
                </a:p>
              </p:txBody>
            </p:sp>
            <p:sp>
              <p:nvSpPr>
                <p:cNvPr id="231" name="Freeform 230">
                  <a:extLst>
                    <a:ext uri="{FF2B5EF4-FFF2-40B4-BE49-F238E27FC236}">
                      <a16:creationId xmlns:a16="http://schemas.microsoft.com/office/drawing/2014/main" id="{53D68889-6201-4962-264C-2876F35913A3}"/>
                    </a:ext>
                  </a:extLst>
                </p:cNvPr>
                <p:cNvSpPr/>
                <p:nvPr/>
              </p:nvSpPr>
              <p:spPr>
                <a:xfrm>
                  <a:off x="9353660" y="6446028"/>
                  <a:ext cx="19656" cy="22794"/>
                </a:xfrm>
                <a:custGeom>
                  <a:avLst/>
                  <a:gdLst>
                    <a:gd name="connsiteX0" fmla="*/ 15430 w 19656"/>
                    <a:gd name="connsiteY0" fmla="*/ 19650 h 22794"/>
                    <a:gd name="connsiteX1" fmla="*/ 11499 w 19656"/>
                    <a:gd name="connsiteY1" fmla="*/ 22107 h 22794"/>
                    <a:gd name="connsiteX2" fmla="*/ 7469 w 19656"/>
                    <a:gd name="connsiteY2" fmla="*/ 22795 h 22794"/>
                    <a:gd name="connsiteX3" fmla="*/ 1965 w 19656"/>
                    <a:gd name="connsiteY3" fmla="*/ 21026 h 22794"/>
                    <a:gd name="connsiteX4" fmla="*/ 0 w 19656"/>
                    <a:gd name="connsiteY4" fmla="*/ 16605 h 22794"/>
                    <a:gd name="connsiteX5" fmla="*/ 688 w 19656"/>
                    <a:gd name="connsiteY5" fmla="*/ 13657 h 22794"/>
                    <a:gd name="connsiteX6" fmla="*/ 2555 w 19656"/>
                    <a:gd name="connsiteY6" fmla="*/ 11495 h 22794"/>
                    <a:gd name="connsiteX7" fmla="*/ 5209 w 19656"/>
                    <a:gd name="connsiteY7" fmla="*/ 10316 h 22794"/>
                    <a:gd name="connsiteX8" fmla="*/ 8452 w 19656"/>
                    <a:gd name="connsiteY8" fmla="*/ 9727 h 22794"/>
                    <a:gd name="connsiteX9" fmla="*/ 15037 w 19656"/>
                    <a:gd name="connsiteY9" fmla="*/ 8450 h 22794"/>
                    <a:gd name="connsiteX10" fmla="*/ 15037 w 19656"/>
                    <a:gd name="connsiteY10" fmla="*/ 7467 h 22794"/>
                    <a:gd name="connsiteX11" fmla="*/ 13956 w 19656"/>
                    <a:gd name="connsiteY11" fmla="*/ 4323 h 22794"/>
                    <a:gd name="connsiteX12" fmla="*/ 9730 w 19656"/>
                    <a:gd name="connsiteY12" fmla="*/ 3046 h 22794"/>
                    <a:gd name="connsiteX13" fmla="*/ 5897 w 19656"/>
                    <a:gd name="connsiteY13" fmla="*/ 3930 h 22794"/>
                    <a:gd name="connsiteX14" fmla="*/ 4029 w 19656"/>
                    <a:gd name="connsiteY14" fmla="*/ 7172 h 22794"/>
                    <a:gd name="connsiteX15" fmla="*/ 393 w 19656"/>
                    <a:gd name="connsiteY15" fmla="*/ 6681 h 22794"/>
                    <a:gd name="connsiteX16" fmla="*/ 1965 w 19656"/>
                    <a:gd name="connsiteY16" fmla="*/ 2947 h 22794"/>
                    <a:gd name="connsiteX17" fmla="*/ 5209 w 19656"/>
                    <a:gd name="connsiteY17" fmla="*/ 786 h 22794"/>
                    <a:gd name="connsiteX18" fmla="*/ 10123 w 19656"/>
                    <a:gd name="connsiteY18" fmla="*/ 0 h 22794"/>
                    <a:gd name="connsiteX19" fmla="*/ 14644 w 19656"/>
                    <a:gd name="connsiteY19" fmla="*/ 688 h 22794"/>
                    <a:gd name="connsiteX20" fmla="*/ 17199 w 19656"/>
                    <a:gd name="connsiteY20" fmla="*/ 2358 h 22794"/>
                    <a:gd name="connsiteX21" fmla="*/ 18379 w 19656"/>
                    <a:gd name="connsiteY21" fmla="*/ 4814 h 22794"/>
                    <a:gd name="connsiteX22" fmla="*/ 18575 w 19656"/>
                    <a:gd name="connsiteY22" fmla="*/ 8253 h 22794"/>
                    <a:gd name="connsiteX23" fmla="*/ 18575 w 19656"/>
                    <a:gd name="connsiteY23" fmla="*/ 13165 h 22794"/>
                    <a:gd name="connsiteX24" fmla="*/ 18772 w 19656"/>
                    <a:gd name="connsiteY24" fmla="*/ 19650 h 22794"/>
                    <a:gd name="connsiteX25" fmla="*/ 19657 w 19656"/>
                    <a:gd name="connsiteY25" fmla="*/ 22303 h 22794"/>
                    <a:gd name="connsiteX26" fmla="*/ 15823 w 19656"/>
                    <a:gd name="connsiteY26" fmla="*/ 22303 h 22794"/>
                    <a:gd name="connsiteX27" fmla="*/ 15430 w 19656"/>
                    <a:gd name="connsiteY27" fmla="*/ 19650 h 22794"/>
                    <a:gd name="connsiteX28" fmla="*/ 15135 w 19656"/>
                    <a:gd name="connsiteY28" fmla="*/ 11495 h 22794"/>
                    <a:gd name="connsiteX29" fmla="*/ 9140 w 19656"/>
                    <a:gd name="connsiteY29" fmla="*/ 12871 h 22794"/>
                    <a:gd name="connsiteX30" fmla="*/ 5897 w 19656"/>
                    <a:gd name="connsiteY30" fmla="*/ 13559 h 22794"/>
                    <a:gd name="connsiteX31" fmla="*/ 4422 w 19656"/>
                    <a:gd name="connsiteY31" fmla="*/ 14738 h 22794"/>
                    <a:gd name="connsiteX32" fmla="*/ 3931 w 19656"/>
                    <a:gd name="connsiteY32" fmla="*/ 16506 h 22794"/>
                    <a:gd name="connsiteX33" fmla="*/ 5012 w 19656"/>
                    <a:gd name="connsiteY33" fmla="*/ 18963 h 22794"/>
                    <a:gd name="connsiteX34" fmla="*/ 8255 w 19656"/>
                    <a:gd name="connsiteY34" fmla="*/ 19945 h 22794"/>
                    <a:gd name="connsiteX35" fmla="*/ 11990 w 19656"/>
                    <a:gd name="connsiteY35" fmla="*/ 19061 h 22794"/>
                    <a:gd name="connsiteX36" fmla="*/ 14447 w 19656"/>
                    <a:gd name="connsiteY36" fmla="*/ 16506 h 22794"/>
                    <a:gd name="connsiteX37" fmla="*/ 15037 w 19656"/>
                    <a:gd name="connsiteY37" fmla="*/ 12871 h 22794"/>
                    <a:gd name="connsiteX38" fmla="*/ 15037 w 19656"/>
                    <a:gd name="connsiteY38" fmla="*/ 11495 h 227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Lst>
                  <a:rect l="l" t="t" r="r" b="b"/>
                  <a:pathLst>
                    <a:path w="19656" h="22794">
                      <a:moveTo>
                        <a:pt x="15430" y="19650"/>
                      </a:moveTo>
                      <a:cubicBezTo>
                        <a:pt x="14054" y="20829"/>
                        <a:pt x="12777" y="21616"/>
                        <a:pt x="11499" y="22107"/>
                      </a:cubicBezTo>
                      <a:cubicBezTo>
                        <a:pt x="10221" y="22598"/>
                        <a:pt x="8845" y="22795"/>
                        <a:pt x="7469" y="22795"/>
                      </a:cubicBezTo>
                      <a:cubicBezTo>
                        <a:pt x="5110" y="22795"/>
                        <a:pt x="3243" y="22205"/>
                        <a:pt x="1965" y="21026"/>
                      </a:cubicBezTo>
                      <a:cubicBezTo>
                        <a:pt x="688" y="19847"/>
                        <a:pt x="0" y="18373"/>
                        <a:pt x="0" y="16605"/>
                      </a:cubicBezTo>
                      <a:cubicBezTo>
                        <a:pt x="0" y="15524"/>
                        <a:pt x="196" y="14541"/>
                        <a:pt x="688" y="13657"/>
                      </a:cubicBezTo>
                      <a:cubicBezTo>
                        <a:pt x="1179" y="12773"/>
                        <a:pt x="1769" y="12085"/>
                        <a:pt x="2555" y="11495"/>
                      </a:cubicBezTo>
                      <a:cubicBezTo>
                        <a:pt x="3341" y="11004"/>
                        <a:pt x="4226" y="10513"/>
                        <a:pt x="5209" y="10316"/>
                      </a:cubicBezTo>
                      <a:cubicBezTo>
                        <a:pt x="5897" y="10120"/>
                        <a:pt x="6978" y="9924"/>
                        <a:pt x="8452" y="9727"/>
                      </a:cubicBezTo>
                      <a:cubicBezTo>
                        <a:pt x="11401" y="9334"/>
                        <a:pt x="13563" y="8941"/>
                        <a:pt x="15037" y="8450"/>
                      </a:cubicBezTo>
                      <a:cubicBezTo>
                        <a:pt x="15037" y="7958"/>
                        <a:pt x="15037" y="7663"/>
                        <a:pt x="15037" y="7467"/>
                      </a:cubicBezTo>
                      <a:cubicBezTo>
                        <a:pt x="15037" y="5993"/>
                        <a:pt x="14644" y="4913"/>
                        <a:pt x="13956" y="4323"/>
                      </a:cubicBezTo>
                      <a:cubicBezTo>
                        <a:pt x="12973" y="3537"/>
                        <a:pt x="11597" y="3046"/>
                        <a:pt x="9730" y="3046"/>
                      </a:cubicBezTo>
                      <a:cubicBezTo>
                        <a:pt x="7961" y="3046"/>
                        <a:pt x="6683" y="3340"/>
                        <a:pt x="5897" y="3930"/>
                      </a:cubicBezTo>
                      <a:cubicBezTo>
                        <a:pt x="5110" y="4520"/>
                        <a:pt x="4422" y="5600"/>
                        <a:pt x="4029" y="7172"/>
                      </a:cubicBezTo>
                      <a:lnTo>
                        <a:pt x="393" y="6681"/>
                      </a:lnTo>
                      <a:cubicBezTo>
                        <a:pt x="688" y="5109"/>
                        <a:pt x="1278" y="3930"/>
                        <a:pt x="1965" y="2947"/>
                      </a:cubicBezTo>
                      <a:cubicBezTo>
                        <a:pt x="2653" y="1965"/>
                        <a:pt x="3833" y="1277"/>
                        <a:pt x="5209" y="786"/>
                      </a:cubicBezTo>
                      <a:cubicBezTo>
                        <a:pt x="6585" y="294"/>
                        <a:pt x="8255" y="0"/>
                        <a:pt x="10123" y="0"/>
                      </a:cubicBezTo>
                      <a:cubicBezTo>
                        <a:pt x="11990" y="0"/>
                        <a:pt x="13465" y="197"/>
                        <a:pt x="14644" y="688"/>
                      </a:cubicBezTo>
                      <a:cubicBezTo>
                        <a:pt x="15823" y="1081"/>
                        <a:pt x="16610" y="1670"/>
                        <a:pt x="17199" y="2358"/>
                      </a:cubicBezTo>
                      <a:cubicBezTo>
                        <a:pt x="17789" y="3046"/>
                        <a:pt x="18084" y="3832"/>
                        <a:pt x="18379" y="4814"/>
                      </a:cubicBezTo>
                      <a:cubicBezTo>
                        <a:pt x="18477" y="5404"/>
                        <a:pt x="18575" y="6583"/>
                        <a:pt x="18575" y="8253"/>
                      </a:cubicBezTo>
                      <a:lnTo>
                        <a:pt x="18575" y="13165"/>
                      </a:lnTo>
                      <a:cubicBezTo>
                        <a:pt x="18575" y="16605"/>
                        <a:pt x="18673" y="18766"/>
                        <a:pt x="18772" y="19650"/>
                      </a:cubicBezTo>
                      <a:cubicBezTo>
                        <a:pt x="18968" y="20534"/>
                        <a:pt x="19263" y="21419"/>
                        <a:pt x="19657" y="22303"/>
                      </a:cubicBezTo>
                      <a:lnTo>
                        <a:pt x="15823" y="22303"/>
                      </a:lnTo>
                      <a:cubicBezTo>
                        <a:pt x="15823" y="21616"/>
                        <a:pt x="15528" y="20731"/>
                        <a:pt x="15430" y="19650"/>
                      </a:cubicBezTo>
                      <a:close/>
                      <a:moveTo>
                        <a:pt x="15135" y="11495"/>
                      </a:moveTo>
                      <a:cubicBezTo>
                        <a:pt x="13759" y="12085"/>
                        <a:pt x="11793" y="12478"/>
                        <a:pt x="9140" y="12871"/>
                      </a:cubicBezTo>
                      <a:cubicBezTo>
                        <a:pt x="7666" y="13068"/>
                        <a:pt x="6585" y="13362"/>
                        <a:pt x="5897" y="13559"/>
                      </a:cubicBezTo>
                      <a:cubicBezTo>
                        <a:pt x="5307" y="13853"/>
                        <a:pt x="4816" y="14247"/>
                        <a:pt x="4422" y="14738"/>
                      </a:cubicBezTo>
                      <a:cubicBezTo>
                        <a:pt x="4128" y="15229"/>
                        <a:pt x="3931" y="15818"/>
                        <a:pt x="3931" y="16506"/>
                      </a:cubicBezTo>
                      <a:cubicBezTo>
                        <a:pt x="3931" y="17489"/>
                        <a:pt x="4324" y="18275"/>
                        <a:pt x="5012" y="18963"/>
                      </a:cubicBezTo>
                      <a:cubicBezTo>
                        <a:pt x="5798" y="19650"/>
                        <a:pt x="6879" y="19945"/>
                        <a:pt x="8255" y="19945"/>
                      </a:cubicBezTo>
                      <a:cubicBezTo>
                        <a:pt x="9632" y="19945"/>
                        <a:pt x="10909" y="19650"/>
                        <a:pt x="11990" y="19061"/>
                      </a:cubicBezTo>
                      <a:cubicBezTo>
                        <a:pt x="13071" y="18471"/>
                        <a:pt x="13858" y="17587"/>
                        <a:pt x="14447" y="16506"/>
                      </a:cubicBezTo>
                      <a:cubicBezTo>
                        <a:pt x="14840" y="15720"/>
                        <a:pt x="15037" y="14443"/>
                        <a:pt x="15037" y="12871"/>
                      </a:cubicBezTo>
                      <a:lnTo>
                        <a:pt x="15037" y="11495"/>
                      </a:lnTo>
                      <a:close/>
                    </a:path>
                  </a:pathLst>
                </a:custGeom>
                <a:solidFill>
                  <a:srgbClr val="23509E"/>
                </a:solidFill>
                <a:ln w="9820" cap="flat">
                  <a:noFill/>
                  <a:prstDash val="solid"/>
                  <a:miter/>
                </a:ln>
              </p:spPr>
              <p:txBody>
                <a:bodyPr rtlCol="0" anchor="ctr"/>
                <a:lstStyle/>
                <a:p>
                  <a:endParaRPr lang="en-US" dirty="0"/>
                </a:p>
              </p:txBody>
            </p:sp>
            <p:sp>
              <p:nvSpPr>
                <p:cNvPr id="233" name="Freeform 232">
                  <a:extLst>
                    <a:ext uri="{FF2B5EF4-FFF2-40B4-BE49-F238E27FC236}">
                      <a16:creationId xmlns:a16="http://schemas.microsoft.com/office/drawing/2014/main" id="{93FEFBF9-8BFE-C392-2624-C912AA9ABD51}"/>
                    </a:ext>
                  </a:extLst>
                </p:cNvPr>
                <p:cNvSpPr/>
                <p:nvPr/>
              </p:nvSpPr>
              <p:spPr>
                <a:xfrm>
                  <a:off x="9376756" y="6446127"/>
                  <a:ext cx="17985" cy="22597"/>
                </a:xfrm>
                <a:custGeom>
                  <a:avLst/>
                  <a:gdLst>
                    <a:gd name="connsiteX0" fmla="*/ 0 w 17985"/>
                    <a:gd name="connsiteY0" fmla="*/ 15818 h 22597"/>
                    <a:gd name="connsiteX1" fmla="*/ 3636 w 17985"/>
                    <a:gd name="connsiteY1" fmla="*/ 15229 h 22597"/>
                    <a:gd name="connsiteX2" fmla="*/ 5307 w 17985"/>
                    <a:gd name="connsiteY2" fmla="*/ 18569 h 22597"/>
                    <a:gd name="connsiteX3" fmla="*/ 9239 w 17985"/>
                    <a:gd name="connsiteY3" fmla="*/ 19749 h 22597"/>
                    <a:gd name="connsiteX4" fmla="*/ 12973 w 17985"/>
                    <a:gd name="connsiteY4" fmla="*/ 18668 h 22597"/>
                    <a:gd name="connsiteX5" fmla="*/ 14153 w 17985"/>
                    <a:gd name="connsiteY5" fmla="*/ 16211 h 22597"/>
                    <a:gd name="connsiteX6" fmla="*/ 13072 w 17985"/>
                    <a:gd name="connsiteY6" fmla="*/ 14247 h 22597"/>
                    <a:gd name="connsiteX7" fmla="*/ 9337 w 17985"/>
                    <a:gd name="connsiteY7" fmla="*/ 12969 h 22597"/>
                    <a:gd name="connsiteX8" fmla="*/ 3735 w 17985"/>
                    <a:gd name="connsiteY8" fmla="*/ 11200 h 22597"/>
                    <a:gd name="connsiteX9" fmla="*/ 1376 w 17985"/>
                    <a:gd name="connsiteY9" fmla="*/ 9137 h 22597"/>
                    <a:gd name="connsiteX10" fmla="*/ 590 w 17985"/>
                    <a:gd name="connsiteY10" fmla="*/ 6190 h 22597"/>
                    <a:gd name="connsiteX11" fmla="*/ 1278 w 17985"/>
                    <a:gd name="connsiteY11" fmla="*/ 3537 h 22597"/>
                    <a:gd name="connsiteX12" fmla="*/ 3047 w 17985"/>
                    <a:gd name="connsiteY12" fmla="*/ 1473 h 22597"/>
                    <a:gd name="connsiteX13" fmla="*/ 5405 w 17985"/>
                    <a:gd name="connsiteY13" fmla="*/ 393 h 22597"/>
                    <a:gd name="connsiteX14" fmla="*/ 8551 w 17985"/>
                    <a:gd name="connsiteY14" fmla="*/ 0 h 22597"/>
                    <a:gd name="connsiteX15" fmla="*/ 13072 w 17985"/>
                    <a:gd name="connsiteY15" fmla="*/ 688 h 22597"/>
                    <a:gd name="connsiteX16" fmla="*/ 15922 w 17985"/>
                    <a:gd name="connsiteY16" fmla="*/ 2652 h 22597"/>
                    <a:gd name="connsiteX17" fmla="*/ 17199 w 17985"/>
                    <a:gd name="connsiteY17" fmla="*/ 5993 h 22597"/>
                    <a:gd name="connsiteX18" fmla="*/ 13563 w 17985"/>
                    <a:gd name="connsiteY18" fmla="*/ 6484 h 22597"/>
                    <a:gd name="connsiteX19" fmla="*/ 12187 w 17985"/>
                    <a:gd name="connsiteY19" fmla="*/ 3831 h 22597"/>
                    <a:gd name="connsiteX20" fmla="*/ 8846 w 17985"/>
                    <a:gd name="connsiteY20" fmla="*/ 2849 h 22597"/>
                    <a:gd name="connsiteX21" fmla="*/ 5209 w 17985"/>
                    <a:gd name="connsiteY21" fmla="*/ 3734 h 22597"/>
                    <a:gd name="connsiteX22" fmla="*/ 4128 w 17985"/>
                    <a:gd name="connsiteY22" fmla="*/ 5698 h 22597"/>
                    <a:gd name="connsiteX23" fmla="*/ 4620 w 17985"/>
                    <a:gd name="connsiteY23" fmla="*/ 6976 h 22597"/>
                    <a:gd name="connsiteX24" fmla="*/ 5995 w 17985"/>
                    <a:gd name="connsiteY24" fmla="*/ 7958 h 22597"/>
                    <a:gd name="connsiteX25" fmla="*/ 9239 w 17985"/>
                    <a:gd name="connsiteY25" fmla="*/ 8941 h 22597"/>
                    <a:gd name="connsiteX26" fmla="*/ 14644 w 17985"/>
                    <a:gd name="connsiteY26" fmla="*/ 10611 h 22597"/>
                    <a:gd name="connsiteX27" fmla="*/ 17101 w 17985"/>
                    <a:gd name="connsiteY27" fmla="*/ 12576 h 22597"/>
                    <a:gd name="connsiteX28" fmla="*/ 17986 w 17985"/>
                    <a:gd name="connsiteY28" fmla="*/ 15720 h 22597"/>
                    <a:gd name="connsiteX29" fmla="*/ 16905 w 17985"/>
                    <a:gd name="connsiteY29" fmla="*/ 19159 h 22597"/>
                    <a:gd name="connsiteX30" fmla="*/ 13760 w 17985"/>
                    <a:gd name="connsiteY30" fmla="*/ 21713 h 22597"/>
                    <a:gd name="connsiteX31" fmla="*/ 9140 w 17985"/>
                    <a:gd name="connsiteY31" fmla="*/ 22598 h 22597"/>
                    <a:gd name="connsiteX32" fmla="*/ 2654 w 17985"/>
                    <a:gd name="connsiteY32" fmla="*/ 20829 h 22597"/>
                    <a:gd name="connsiteX33" fmla="*/ 0 w 17985"/>
                    <a:gd name="connsiteY33" fmla="*/ 15818 h 225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Lst>
                  <a:rect l="l" t="t" r="r" b="b"/>
                  <a:pathLst>
                    <a:path w="17985" h="22597">
                      <a:moveTo>
                        <a:pt x="0" y="15818"/>
                      </a:moveTo>
                      <a:lnTo>
                        <a:pt x="3636" y="15229"/>
                      </a:lnTo>
                      <a:cubicBezTo>
                        <a:pt x="3833" y="16703"/>
                        <a:pt x="4423" y="17784"/>
                        <a:pt x="5307" y="18569"/>
                      </a:cubicBezTo>
                      <a:cubicBezTo>
                        <a:pt x="6290" y="19355"/>
                        <a:pt x="7568" y="19749"/>
                        <a:pt x="9239" y="19749"/>
                      </a:cubicBezTo>
                      <a:cubicBezTo>
                        <a:pt x="10909" y="19749"/>
                        <a:pt x="12187" y="19355"/>
                        <a:pt x="12973" y="18668"/>
                      </a:cubicBezTo>
                      <a:cubicBezTo>
                        <a:pt x="13760" y="17980"/>
                        <a:pt x="14153" y="17194"/>
                        <a:pt x="14153" y="16211"/>
                      </a:cubicBezTo>
                      <a:cubicBezTo>
                        <a:pt x="14153" y="15426"/>
                        <a:pt x="13760" y="14738"/>
                        <a:pt x="13072" y="14247"/>
                      </a:cubicBezTo>
                      <a:cubicBezTo>
                        <a:pt x="12580" y="13952"/>
                        <a:pt x="11303" y="13460"/>
                        <a:pt x="9337" y="12969"/>
                      </a:cubicBezTo>
                      <a:cubicBezTo>
                        <a:pt x="6683" y="12282"/>
                        <a:pt x="4717" y="11692"/>
                        <a:pt x="3735" y="11200"/>
                      </a:cubicBezTo>
                      <a:cubicBezTo>
                        <a:pt x="2654" y="10709"/>
                        <a:pt x="1867" y="10021"/>
                        <a:pt x="1376" y="9137"/>
                      </a:cubicBezTo>
                      <a:cubicBezTo>
                        <a:pt x="885" y="8253"/>
                        <a:pt x="590" y="7271"/>
                        <a:pt x="590" y="6190"/>
                      </a:cubicBezTo>
                      <a:cubicBezTo>
                        <a:pt x="590" y="5207"/>
                        <a:pt x="786" y="4323"/>
                        <a:pt x="1278" y="3537"/>
                      </a:cubicBezTo>
                      <a:cubicBezTo>
                        <a:pt x="1769" y="2751"/>
                        <a:pt x="2359" y="2063"/>
                        <a:pt x="3047" y="1473"/>
                      </a:cubicBezTo>
                      <a:cubicBezTo>
                        <a:pt x="3636" y="1081"/>
                        <a:pt x="4423" y="688"/>
                        <a:pt x="5405" y="393"/>
                      </a:cubicBezTo>
                      <a:cubicBezTo>
                        <a:pt x="6389" y="98"/>
                        <a:pt x="7470" y="0"/>
                        <a:pt x="8551" y="0"/>
                      </a:cubicBezTo>
                      <a:cubicBezTo>
                        <a:pt x="10221" y="0"/>
                        <a:pt x="11794" y="196"/>
                        <a:pt x="13072" y="688"/>
                      </a:cubicBezTo>
                      <a:cubicBezTo>
                        <a:pt x="14349" y="1179"/>
                        <a:pt x="15332" y="1867"/>
                        <a:pt x="15922" y="2652"/>
                      </a:cubicBezTo>
                      <a:cubicBezTo>
                        <a:pt x="16511" y="3537"/>
                        <a:pt x="17003" y="4618"/>
                        <a:pt x="17199" y="5993"/>
                      </a:cubicBezTo>
                      <a:lnTo>
                        <a:pt x="13563" y="6484"/>
                      </a:lnTo>
                      <a:cubicBezTo>
                        <a:pt x="13366" y="5404"/>
                        <a:pt x="12973" y="4519"/>
                        <a:pt x="12187" y="3831"/>
                      </a:cubicBezTo>
                      <a:cubicBezTo>
                        <a:pt x="11401" y="3242"/>
                        <a:pt x="10320" y="2849"/>
                        <a:pt x="8846" y="2849"/>
                      </a:cubicBezTo>
                      <a:cubicBezTo>
                        <a:pt x="7174" y="2849"/>
                        <a:pt x="5995" y="3144"/>
                        <a:pt x="5209" y="3734"/>
                      </a:cubicBezTo>
                      <a:cubicBezTo>
                        <a:pt x="4521" y="4323"/>
                        <a:pt x="4128" y="4913"/>
                        <a:pt x="4128" y="5698"/>
                      </a:cubicBezTo>
                      <a:cubicBezTo>
                        <a:pt x="4128" y="6190"/>
                        <a:pt x="4324" y="6583"/>
                        <a:pt x="4620" y="6976"/>
                      </a:cubicBezTo>
                      <a:cubicBezTo>
                        <a:pt x="4914" y="7369"/>
                        <a:pt x="5405" y="7663"/>
                        <a:pt x="5995" y="7958"/>
                      </a:cubicBezTo>
                      <a:cubicBezTo>
                        <a:pt x="6389" y="8057"/>
                        <a:pt x="7470" y="8450"/>
                        <a:pt x="9239" y="8941"/>
                      </a:cubicBezTo>
                      <a:cubicBezTo>
                        <a:pt x="11794" y="9629"/>
                        <a:pt x="13661" y="10218"/>
                        <a:pt x="14644" y="10611"/>
                      </a:cubicBezTo>
                      <a:cubicBezTo>
                        <a:pt x="15627" y="11103"/>
                        <a:pt x="16511" y="11692"/>
                        <a:pt x="17101" y="12576"/>
                      </a:cubicBezTo>
                      <a:cubicBezTo>
                        <a:pt x="17691" y="13460"/>
                        <a:pt x="17986" y="14443"/>
                        <a:pt x="17986" y="15720"/>
                      </a:cubicBezTo>
                      <a:cubicBezTo>
                        <a:pt x="17986" y="16899"/>
                        <a:pt x="17592" y="18078"/>
                        <a:pt x="16905" y="19159"/>
                      </a:cubicBezTo>
                      <a:cubicBezTo>
                        <a:pt x="16217" y="20240"/>
                        <a:pt x="15135" y="21124"/>
                        <a:pt x="13760" y="21713"/>
                      </a:cubicBezTo>
                      <a:cubicBezTo>
                        <a:pt x="12384" y="22303"/>
                        <a:pt x="10909" y="22598"/>
                        <a:pt x="9140" y="22598"/>
                      </a:cubicBezTo>
                      <a:cubicBezTo>
                        <a:pt x="6290" y="22598"/>
                        <a:pt x="4128" y="22008"/>
                        <a:pt x="2654" y="20829"/>
                      </a:cubicBezTo>
                      <a:cubicBezTo>
                        <a:pt x="1376" y="19847"/>
                        <a:pt x="393" y="18078"/>
                        <a:pt x="0" y="15818"/>
                      </a:cubicBezTo>
                      <a:close/>
                    </a:path>
                  </a:pathLst>
                </a:custGeom>
                <a:solidFill>
                  <a:srgbClr val="23509E"/>
                </a:solidFill>
                <a:ln w="9820" cap="flat">
                  <a:noFill/>
                  <a:prstDash val="solid"/>
                  <a:miter/>
                </a:ln>
              </p:spPr>
              <p:txBody>
                <a:bodyPr rtlCol="0" anchor="ctr"/>
                <a:lstStyle/>
                <a:p>
                  <a:endParaRPr lang="en-US" dirty="0"/>
                </a:p>
              </p:txBody>
            </p:sp>
            <p:sp>
              <p:nvSpPr>
                <p:cNvPr id="234" name="Freeform 233">
                  <a:extLst>
                    <a:ext uri="{FF2B5EF4-FFF2-40B4-BE49-F238E27FC236}">
                      <a16:creationId xmlns:a16="http://schemas.microsoft.com/office/drawing/2014/main" id="{8E22CFCB-3663-DC54-0F7A-C4B7720050A9}"/>
                    </a:ext>
                  </a:extLst>
                </p:cNvPr>
                <p:cNvSpPr/>
                <p:nvPr/>
              </p:nvSpPr>
              <p:spPr>
                <a:xfrm>
                  <a:off x="9399165" y="6446225"/>
                  <a:ext cx="29386" cy="22204"/>
                </a:xfrm>
                <a:custGeom>
                  <a:avLst/>
                  <a:gdLst>
                    <a:gd name="connsiteX0" fmla="*/ 0 w 29386"/>
                    <a:gd name="connsiteY0" fmla="*/ 22204 h 22204"/>
                    <a:gd name="connsiteX1" fmla="*/ 0 w 29386"/>
                    <a:gd name="connsiteY1" fmla="*/ 491 h 22204"/>
                    <a:gd name="connsiteX2" fmla="*/ 3243 w 29386"/>
                    <a:gd name="connsiteY2" fmla="*/ 491 h 22204"/>
                    <a:gd name="connsiteX3" fmla="*/ 3243 w 29386"/>
                    <a:gd name="connsiteY3" fmla="*/ 3537 h 22204"/>
                    <a:gd name="connsiteX4" fmla="*/ 5995 w 29386"/>
                    <a:gd name="connsiteY4" fmla="*/ 982 h 22204"/>
                    <a:gd name="connsiteX5" fmla="*/ 9828 w 29386"/>
                    <a:gd name="connsiteY5" fmla="*/ 0 h 22204"/>
                    <a:gd name="connsiteX6" fmla="*/ 13759 w 29386"/>
                    <a:gd name="connsiteY6" fmla="*/ 982 h 22204"/>
                    <a:gd name="connsiteX7" fmla="*/ 15922 w 29386"/>
                    <a:gd name="connsiteY7" fmla="*/ 3831 h 22204"/>
                    <a:gd name="connsiteX8" fmla="*/ 22605 w 29386"/>
                    <a:gd name="connsiteY8" fmla="*/ 0 h 22204"/>
                    <a:gd name="connsiteX9" fmla="*/ 27617 w 29386"/>
                    <a:gd name="connsiteY9" fmla="*/ 1768 h 22204"/>
                    <a:gd name="connsiteX10" fmla="*/ 29386 w 29386"/>
                    <a:gd name="connsiteY10" fmla="*/ 7271 h 22204"/>
                    <a:gd name="connsiteX11" fmla="*/ 29386 w 29386"/>
                    <a:gd name="connsiteY11" fmla="*/ 22204 h 22204"/>
                    <a:gd name="connsiteX12" fmla="*/ 25750 w 29386"/>
                    <a:gd name="connsiteY12" fmla="*/ 22204 h 22204"/>
                    <a:gd name="connsiteX13" fmla="*/ 25750 w 29386"/>
                    <a:gd name="connsiteY13" fmla="*/ 8548 h 22204"/>
                    <a:gd name="connsiteX14" fmla="*/ 25356 w 29386"/>
                    <a:gd name="connsiteY14" fmla="*/ 5404 h 22204"/>
                    <a:gd name="connsiteX15" fmla="*/ 24079 w 29386"/>
                    <a:gd name="connsiteY15" fmla="*/ 3831 h 22204"/>
                    <a:gd name="connsiteX16" fmla="*/ 21917 w 29386"/>
                    <a:gd name="connsiteY16" fmla="*/ 3242 h 22204"/>
                    <a:gd name="connsiteX17" fmla="*/ 18084 w 29386"/>
                    <a:gd name="connsiteY17" fmla="*/ 4716 h 22204"/>
                    <a:gd name="connsiteX18" fmla="*/ 16610 w 29386"/>
                    <a:gd name="connsiteY18" fmla="*/ 9629 h 22204"/>
                    <a:gd name="connsiteX19" fmla="*/ 16610 w 29386"/>
                    <a:gd name="connsiteY19" fmla="*/ 22204 h 22204"/>
                    <a:gd name="connsiteX20" fmla="*/ 12973 w 29386"/>
                    <a:gd name="connsiteY20" fmla="*/ 22204 h 22204"/>
                    <a:gd name="connsiteX21" fmla="*/ 12973 w 29386"/>
                    <a:gd name="connsiteY21" fmla="*/ 8056 h 22204"/>
                    <a:gd name="connsiteX22" fmla="*/ 12089 w 29386"/>
                    <a:gd name="connsiteY22" fmla="*/ 4421 h 22204"/>
                    <a:gd name="connsiteX23" fmla="*/ 9140 w 29386"/>
                    <a:gd name="connsiteY23" fmla="*/ 3242 h 22204"/>
                    <a:gd name="connsiteX24" fmla="*/ 6290 w 29386"/>
                    <a:gd name="connsiteY24" fmla="*/ 4028 h 22204"/>
                    <a:gd name="connsiteX25" fmla="*/ 4422 w 29386"/>
                    <a:gd name="connsiteY25" fmla="*/ 6386 h 22204"/>
                    <a:gd name="connsiteX26" fmla="*/ 3833 w 29386"/>
                    <a:gd name="connsiteY26" fmla="*/ 10906 h 22204"/>
                    <a:gd name="connsiteX27" fmla="*/ 3833 w 29386"/>
                    <a:gd name="connsiteY27" fmla="*/ 22204 h 22204"/>
                    <a:gd name="connsiteX28" fmla="*/ 0 w 29386"/>
                    <a:gd name="connsiteY28" fmla="*/ 22204 h 222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29386" h="22204">
                      <a:moveTo>
                        <a:pt x="0" y="22204"/>
                      </a:moveTo>
                      <a:lnTo>
                        <a:pt x="0" y="491"/>
                      </a:lnTo>
                      <a:lnTo>
                        <a:pt x="3243" y="491"/>
                      </a:lnTo>
                      <a:lnTo>
                        <a:pt x="3243" y="3537"/>
                      </a:lnTo>
                      <a:cubicBezTo>
                        <a:pt x="3931" y="2456"/>
                        <a:pt x="4816" y="1572"/>
                        <a:pt x="5995" y="982"/>
                      </a:cubicBezTo>
                      <a:cubicBezTo>
                        <a:pt x="7174" y="294"/>
                        <a:pt x="8452" y="0"/>
                        <a:pt x="9828" y="0"/>
                      </a:cubicBezTo>
                      <a:cubicBezTo>
                        <a:pt x="11401" y="0"/>
                        <a:pt x="12777" y="294"/>
                        <a:pt x="13759" y="982"/>
                      </a:cubicBezTo>
                      <a:cubicBezTo>
                        <a:pt x="14742" y="1670"/>
                        <a:pt x="15528" y="2554"/>
                        <a:pt x="15922" y="3831"/>
                      </a:cubicBezTo>
                      <a:cubicBezTo>
                        <a:pt x="17592" y="1277"/>
                        <a:pt x="19853" y="0"/>
                        <a:pt x="22605" y="0"/>
                      </a:cubicBezTo>
                      <a:cubicBezTo>
                        <a:pt x="24767" y="0"/>
                        <a:pt x="26438" y="589"/>
                        <a:pt x="27617" y="1768"/>
                      </a:cubicBezTo>
                      <a:cubicBezTo>
                        <a:pt x="28797" y="2947"/>
                        <a:pt x="29386" y="4814"/>
                        <a:pt x="29386" y="7271"/>
                      </a:cubicBezTo>
                      <a:lnTo>
                        <a:pt x="29386" y="22204"/>
                      </a:lnTo>
                      <a:lnTo>
                        <a:pt x="25750" y="22204"/>
                      </a:lnTo>
                      <a:lnTo>
                        <a:pt x="25750" y="8548"/>
                      </a:lnTo>
                      <a:cubicBezTo>
                        <a:pt x="25750" y="7074"/>
                        <a:pt x="25652" y="5993"/>
                        <a:pt x="25356" y="5404"/>
                      </a:cubicBezTo>
                      <a:cubicBezTo>
                        <a:pt x="25160" y="4716"/>
                        <a:pt x="24668" y="4225"/>
                        <a:pt x="24079" y="3831"/>
                      </a:cubicBezTo>
                      <a:cubicBezTo>
                        <a:pt x="23489" y="3439"/>
                        <a:pt x="22703" y="3242"/>
                        <a:pt x="21917" y="3242"/>
                      </a:cubicBezTo>
                      <a:cubicBezTo>
                        <a:pt x="20344" y="3242"/>
                        <a:pt x="19165" y="3733"/>
                        <a:pt x="18084" y="4716"/>
                      </a:cubicBezTo>
                      <a:cubicBezTo>
                        <a:pt x="17101" y="5698"/>
                        <a:pt x="16610" y="7369"/>
                        <a:pt x="16610" y="9629"/>
                      </a:cubicBezTo>
                      <a:lnTo>
                        <a:pt x="16610" y="22204"/>
                      </a:lnTo>
                      <a:lnTo>
                        <a:pt x="12973" y="22204"/>
                      </a:lnTo>
                      <a:lnTo>
                        <a:pt x="12973" y="8056"/>
                      </a:lnTo>
                      <a:cubicBezTo>
                        <a:pt x="12973" y="6386"/>
                        <a:pt x="12678" y="5207"/>
                        <a:pt x="12089" y="4421"/>
                      </a:cubicBezTo>
                      <a:cubicBezTo>
                        <a:pt x="11499" y="3635"/>
                        <a:pt x="10516" y="3242"/>
                        <a:pt x="9140" y="3242"/>
                      </a:cubicBezTo>
                      <a:cubicBezTo>
                        <a:pt x="8059" y="3242"/>
                        <a:pt x="7174" y="3537"/>
                        <a:pt x="6290" y="4028"/>
                      </a:cubicBezTo>
                      <a:cubicBezTo>
                        <a:pt x="5405" y="4618"/>
                        <a:pt x="4816" y="5404"/>
                        <a:pt x="4422" y="6386"/>
                      </a:cubicBezTo>
                      <a:cubicBezTo>
                        <a:pt x="4029" y="7467"/>
                        <a:pt x="3833" y="8941"/>
                        <a:pt x="3833" y="10906"/>
                      </a:cubicBezTo>
                      <a:lnTo>
                        <a:pt x="3833" y="22204"/>
                      </a:lnTo>
                      <a:lnTo>
                        <a:pt x="0" y="22204"/>
                      </a:lnTo>
                      <a:close/>
                    </a:path>
                  </a:pathLst>
                </a:custGeom>
                <a:solidFill>
                  <a:srgbClr val="23509E"/>
                </a:solidFill>
                <a:ln w="9820" cap="flat">
                  <a:noFill/>
                  <a:prstDash val="solid"/>
                  <a:miter/>
                </a:ln>
              </p:spPr>
              <p:txBody>
                <a:bodyPr rtlCol="0" anchor="ctr"/>
                <a:lstStyle/>
                <a:p>
                  <a:endParaRPr lang="en-US" dirty="0"/>
                </a:p>
              </p:txBody>
            </p:sp>
            <p:sp>
              <p:nvSpPr>
                <p:cNvPr id="235" name="Freeform 234">
                  <a:extLst>
                    <a:ext uri="{FF2B5EF4-FFF2-40B4-BE49-F238E27FC236}">
                      <a16:creationId xmlns:a16="http://schemas.microsoft.com/office/drawing/2014/main" id="{C128F966-B608-E108-176C-84E9736F8C25}"/>
                    </a:ext>
                  </a:extLst>
                </p:cNvPr>
                <p:cNvSpPr/>
                <p:nvPr/>
              </p:nvSpPr>
              <p:spPr>
                <a:xfrm>
                  <a:off x="9433956" y="6446716"/>
                  <a:ext cx="17494" cy="22205"/>
                </a:xfrm>
                <a:custGeom>
                  <a:avLst/>
                  <a:gdLst>
                    <a:gd name="connsiteX0" fmla="*/ 14349 w 17494"/>
                    <a:gd name="connsiteY0" fmla="*/ 21713 h 22205"/>
                    <a:gd name="connsiteX1" fmla="*/ 14349 w 17494"/>
                    <a:gd name="connsiteY1" fmla="*/ 18570 h 22205"/>
                    <a:gd name="connsiteX2" fmla="*/ 7470 w 17494"/>
                    <a:gd name="connsiteY2" fmla="*/ 22205 h 22205"/>
                    <a:gd name="connsiteX3" fmla="*/ 3833 w 17494"/>
                    <a:gd name="connsiteY3" fmla="*/ 21517 h 22205"/>
                    <a:gd name="connsiteX4" fmla="*/ 1376 w 17494"/>
                    <a:gd name="connsiteY4" fmla="*/ 19650 h 22205"/>
                    <a:gd name="connsiteX5" fmla="*/ 197 w 17494"/>
                    <a:gd name="connsiteY5" fmla="*/ 16899 h 22205"/>
                    <a:gd name="connsiteX6" fmla="*/ 0 w 17494"/>
                    <a:gd name="connsiteY6" fmla="*/ 13460 h 22205"/>
                    <a:gd name="connsiteX7" fmla="*/ 0 w 17494"/>
                    <a:gd name="connsiteY7" fmla="*/ 0 h 22205"/>
                    <a:gd name="connsiteX8" fmla="*/ 3636 w 17494"/>
                    <a:gd name="connsiteY8" fmla="*/ 0 h 22205"/>
                    <a:gd name="connsiteX9" fmla="*/ 3636 w 17494"/>
                    <a:gd name="connsiteY9" fmla="*/ 12085 h 22205"/>
                    <a:gd name="connsiteX10" fmla="*/ 3833 w 17494"/>
                    <a:gd name="connsiteY10" fmla="*/ 16015 h 22205"/>
                    <a:gd name="connsiteX11" fmla="*/ 5307 w 17494"/>
                    <a:gd name="connsiteY11" fmla="*/ 18275 h 22205"/>
                    <a:gd name="connsiteX12" fmla="*/ 8059 w 17494"/>
                    <a:gd name="connsiteY12" fmla="*/ 19061 h 22205"/>
                    <a:gd name="connsiteX13" fmla="*/ 11204 w 17494"/>
                    <a:gd name="connsiteY13" fmla="*/ 18176 h 22205"/>
                    <a:gd name="connsiteX14" fmla="*/ 13268 w 17494"/>
                    <a:gd name="connsiteY14" fmla="*/ 15818 h 22205"/>
                    <a:gd name="connsiteX15" fmla="*/ 13858 w 17494"/>
                    <a:gd name="connsiteY15" fmla="*/ 11594 h 22205"/>
                    <a:gd name="connsiteX16" fmla="*/ 13858 w 17494"/>
                    <a:gd name="connsiteY16" fmla="*/ 0 h 22205"/>
                    <a:gd name="connsiteX17" fmla="*/ 17494 w 17494"/>
                    <a:gd name="connsiteY17" fmla="*/ 0 h 22205"/>
                    <a:gd name="connsiteX18" fmla="*/ 17494 w 17494"/>
                    <a:gd name="connsiteY18" fmla="*/ 21713 h 22205"/>
                    <a:gd name="connsiteX19" fmla="*/ 14349 w 17494"/>
                    <a:gd name="connsiteY19" fmla="*/ 21713 h 2220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17494" h="22205">
                      <a:moveTo>
                        <a:pt x="14349" y="21713"/>
                      </a:moveTo>
                      <a:lnTo>
                        <a:pt x="14349" y="18570"/>
                      </a:lnTo>
                      <a:cubicBezTo>
                        <a:pt x="12678" y="21026"/>
                        <a:pt x="10320" y="22205"/>
                        <a:pt x="7470" y="22205"/>
                      </a:cubicBezTo>
                      <a:cubicBezTo>
                        <a:pt x="6192" y="22205"/>
                        <a:pt x="5013" y="22008"/>
                        <a:pt x="3833" y="21517"/>
                      </a:cubicBezTo>
                      <a:cubicBezTo>
                        <a:pt x="2654" y="21026"/>
                        <a:pt x="1867" y="20436"/>
                        <a:pt x="1376" y="19650"/>
                      </a:cubicBezTo>
                      <a:cubicBezTo>
                        <a:pt x="884" y="18864"/>
                        <a:pt x="491" y="17980"/>
                        <a:pt x="197" y="16899"/>
                      </a:cubicBezTo>
                      <a:cubicBezTo>
                        <a:pt x="0" y="16211"/>
                        <a:pt x="0" y="15032"/>
                        <a:pt x="0" y="13460"/>
                      </a:cubicBezTo>
                      <a:lnTo>
                        <a:pt x="0" y="0"/>
                      </a:lnTo>
                      <a:lnTo>
                        <a:pt x="3636" y="0"/>
                      </a:lnTo>
                      <a:lnTo>
                        <a:pt x="3636" y="12085"/>
                      </a:lnTo>
                      <a:cubicBezTo>
                        <a:pt x="3636" y="14050"/>
                        <a:pt x="3735" y="15327"/>
                        <a:pt x="3833" y="16015"/>
                      </a:cubicBezTo>
                      <a:cubicBezTo>
                        <a:pt x="4029" y="16997"/>
                        <a:pt x="4521" y="17784"/>
                        <a:pt x="5307" y="18275"/>
                      </a:cubicBezTo>
                      <a:cubicBezTo>
                        <a:pt x="6093" y="18864"/>
                        <a:pt x="6978" y="19061"/>
                        <a:pt x="8059" y="19061"/>
                      </a:cubicBezTo>
                      <a:cubicBezTo>
                        <a:pt x="9140" y="19061"/>
                        <a:pt x="10221" y="18766"/>
                        <a:pt x="11204" y="18176"/>
                      </a:cubicBezTo>
                      <a:cubicBezTo>
                        <a:pt x="12187" y="17587"/>
                        <a:pt x="12875" y="16801"/>
                        <a:pt x="13268" y="15818"/>
                      </a:cubicBezTo>
                      <a:cubicBezTo>
                        <a:pt x="13661" y="14836"/>
                        <a:pt x="13858" y="13460"/>
                        <a:pt x="13858" y="11594"/>
                      </a:cubicBezTo>
                      <a:lnTo>
                        <a:pt x="13858" y="0"/>
                      </a:lnTo>
                      <a:lnTo>
                        <a:pt x="17494" y="0"/>
                      </a:lnTo>
                      <a:lnTo>
                        <a:pt x="17494" y="21713"/>
                      </a:lnTo>
                      <a:lnTo>
                        <a:pt x="14349" y="21713"/>
                      </a:lnTo>
                      <a:close/>
                    </a:path>
                  </a:pathLst>
                </a:custGeom>
                <a:solidFill>
                  <a:srgbClr val="23509E"/>
                </a:solidFill>
                <a:ln w="9820" cap="flat">
                  <a:noFill/>
                  <a:prstDash val="solid"/>
                  <a:miter/>
                </a:ln>
              </p:spPr>
              <p:txBody>
                <a:bodyPr rtlCol="0" anchor="ctr"/>
                <a:lstStyle/>
                <a:p>
                  <a:endParaRPr lang="en-US" dirty="0"/>
                </a:p>
              </p:txBody>
            </p:sp>
            <p:sp>
              <p:nvSpPr>
                <p:cNvPr id="236" name="Freeform 235">
                  <a:extLst>
                    <a:ext uri="{FF2B5EF4-FFF2-40B4-BE49-F238E27FC236}">
                      <a16:creationId xmlns:a16="http://schemas.microsoft.com/office/drawing/2014/main" id="{690182E1-36A0-D6A1-ED96-D75BC5F9CDAC}"/>
                    </a:ext>
                  </a:extLst>
                </p:cNvPr>
                <p:cNvSpPr/>
                <p:nvPr/>
              </p:nvSpPr>
              <p:spPr>
                <a:xfrm>
                  <a:off x="9455873" y="6446127"/>
                  <a:ext cx="17985" cy="22597"/>
                </a:xfrm>
                <a:custGeom>
                  <a:avLst/>
                  <a:gdLst>
                    <a:gd name="connsiteX0" fmla="*/ 0 w 17985"/>
                    <a:gd name="connsiteY0" fmla="*/ 15818 h 22597"/>
                    <a:gd name="connsiteX1" fmla="*/ 3636 w 17985"/>
                    <a:gd name="connsiteY1" fmla="*/ 15229 h 22597"/>
                    <a:gd name="connsiteX2" fmla="*/ 5308 w 17985"/>
                    <a:gd name="connsiteY2" fmla="*/ 18569 h 22597"/>
                    <a:gd name="connsiteX3" fmla="*/ 9239 w 17985"/>
                    <a:gd name="connsiteY3" fmla="*/ 19749 h 22597"/>
                    <a:gd name="connsiteX4" fmla="*/ 12973 w 17985"/>
                    <a:gd name="connsiteY4" fmla="*/ 18668 h 22597"/>
                    <a:gd name="connsiteX5" fmla="*/ 14153 w 17985"/>
                    <a:gd name="connsiteY5" fmla="*/ 16211 h 22597"/>
                    <a:gd name="connsiteX6" fmla="*/ 13072 w 17985"/>
                    <a:gd name="connsiteY6" fmla="*/ 14247 h 22597"/>
                    <a:gd name="connsiteX7" fmla="*/ 9337 w 17985"/>
                    <a:gd name="connsiteY7" fmla="*/ 12969 h 22597"/>
                    <a:gd name="connsiteX8" fmla="*/ 3735 w 17985"/>
                    <a:gd name="connsiteY8" fmla="*/ 11200 h 22597"/>
                    <a:gd name="connsiteX9" fmla="*/ 1376 w 17985"/>
                    <a:gd name="connsiteY9" fmla="*/ 9137 h 22597"/>
                    <a:gd name="connsiteX10" fmla="*/ 590 w 17985"/>
                    <a:gd name="connsiteY10" fmla="*/ 6190 h 22597"/>
                    <a:gd name="connsiteX11" fmla="*/ 1278 w 17985"/>
                    <a:gd name="connsiteY11" fmla="*/ 3537 h 22597"/>
                    <a:gd name="connsiteX12" fmla="*/ 3047 w 17985"/>
                    <a:gd name="connsiteY12" fmla="*/ 1473 h 22597"/>
                    <a:gd name="connsiteX13" fmla="*/ 5405 w 17985"/>
                    <a:gd name="connsiteY13" fmla="*/ 393 h 22597"/>
                    <a:gd name="connsiteX14" fmla="*/ 8551 w 17985"/>
                    <a:gd name="connsiteY14" fmla="*/ 0 h 22597"/>
                    <a:gd name="connsiteX15" fmla="*/ 13072 w 17985"/>
                    <a:gd name="connsiteY15" fmla="*/ 688 h 22597"/>
                    <a:gd name="connsiteX16" fmla="*/ 15922 w 17985"/>
                    <a:gd name="connsiteY16" fmla="*/ 2652 h 22597"/>
                    <a:gd name="connsiteX17" fmla="*/ 17199 w 17985"/>
                    <a:gd name="connsiteY17" fmla="*/ 5993 h 22597"/>
                    <a:gd name="connsiteX18" fmla="*/ 13563 w 17985"/>
                    <a:gd name="connsiteY18" fmla="*/ 6484 h 22597"/>
                    <a:gd name="connsiteX19" fmla="*/ 12187 w 17985"/>
                    <a:gd name="connsiteY19" fmla="*/ 3831 h 22597"/>
                    <a:gd name="connsiteX20" fmla="*/ 8846 w 17985"/>
                    <a:gd name="connsiteY20" fmla="*/ 2849 h 22597"/>
                    <a:gd name="connsiteX21" fmla="*/ 5209 w 17985"/>
                    <a:gd name="connsiteY21" fmla="*/ 3734 h 22597"/>
                    <a:gd name="connsiteX22" fmla="*/ 4128 w 17985"/>
                    <a:gd name="connsiteY22" fmla="*/ 5698 h 22597"/>
                    <a:gd name="connsiteX23" fmla="*/ 4620 w 17985"/>
                    <a:gd name="connsiteY23" fmla="*/ 6976 h 22597"/>
                    <a:gd name="connsiteX24" fmla="*/ 5995 w 17985"/>
                    <a:gd name="connsiteY24" fmla="*/ 7958 h 22597"/>
                    <a:gd name="connsiteX25" fmla="*/ 9239 w 17985"/>
                    <a:gd name="connsiteY25" fmla="*/ 8941 h 22597"/>
                    <a:gd name="connsiteX26" fmla="*/ 14644 w 17985"/>
                    <a:gd name="connsiteY26" fmla="*/ 10611 h 22597"/>
                    <a:gd name="connsiteX27" fmla="*/ 17101 w 17985"/>
                    <a:gd name="connsiteY27" fmla="*/ 12576 h 22597"/>
                    <a:gd name="connsiteX28" fmla="*/ 17986 w 17985"/>
                    <a:gd name="connsiteY28" fmla="*/ 15720 h 22597"/>
                    <a:gd name="connsiteX29" fmla="*/ 16905 w 17985"/>
                    <a:gd name="connsiteY29" fmla="*/ 19159 h 22597"/>
                    <a:gd name="connsiteX30" fmla="*/ 13760 w 17985"/>
                    <a:gd name="connsiteY30" fmla="*/ 21713 h 22597"/>
                    <a:gd name="connsiteX31" fmla="*/ 9140 w 17985"/>
                    <a:gd name="connsiteY31" fmla="*/ 22598 h 22597"/>
                    <a:gd name="connsiteX32" fmla="*/ 2654 w 17985"/>
                    <a:gd name="connsiteY32" fmla="*/ 20829 h 22597"/>
                    <a:gd name="connsiteX33" fmla="*/ 0 w 17985"/>
                    <a:gd name="connsiteY33" fmla="*/ 15818 h 225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Lst>
                  <a:rect l="l" t="t" r="r" b="b"/>
                  <a:pathLst>
                    <a:path w="17985" h="22597">
                      <a:moveTo>
                        <a:pt x="0" y="15818"/>
                      </a:moveTo>
                      <a:lnTo>
                        <a:pt x="3636" y="15229"/>
                      </a:lnTo>
                      <a:cubicBezTo>
                        <a:pt x="3833" y="16703"/>
                        <a:pt x="4423" y="17784"/>
                        <a:pt x="5308" y="18569"/>
                      </a:cubicBezTo>
                      <a:cubicBezTo>
                        <a:pt x="6192" y="19355"/>
                        <a:pt x="7568" y="19749"/>
                        <a:pt x="9239" y="19749"/>
                      </a:cubicBezTo>
                      <a:cubicBezTo>
                        <a:pt x="10909" y="19749"/>
                        <a:pt x="12187" y="19355"/>
                        <a:pt x="12973" y="18668"/>
                      </a:cubicBezTo>
                      <a:cubicBezTo>
                        <a:pt x="13760" y="17980"/>
                        <a:pt x="14153" y="17194"/>
                        <a:pt x="14153" y="16211"/>
                      </a:cubicBezTo>
                      <a:cubicBezTo>
                        <a:pt x="14153" y="15426"/>
                        <a:pt x="13760" y="14738"/>
                        <a:pt x="13072" y="14247"/>
                      </a:cubicBezTo>
                      <a:cubicBezTo>
                        <a:pt x="12580" y="13952"/>
                        <a:pt x="11303" y="13460"/>
                        <a:pt x="9337" y="12969"/>
                      </a:cubicBezTo>
                      <a:cubicBezTo>
                        <a:pt x="6683" y="12282"/>
                        <a:pt x="4718" y="11692"/>
                        <a:pt x="3735" y="11200"/>
                      </a:cubicBezTo>
                      <a:cubicBezTo>
                        <a:pt x="2654" y="10709"/>
                        <a:pt x="1867" y="10021"/>
                        <a:pt x="1376" y="9137"/>
                      </a:cubicBezTo>
                      <a:cubicBezTo>
                        <a:pt x="885" y="8253"/>
                        <a:pt x="590" y="7271"/>
                        <a:pt x="590" y="6190"/>
                      </a:cubicBezTo>
                      <a:cubicBezTo>
                        <a:pt x="590" y="5207"/>
                        <a:pt x="786" y="4323"/>
                        <a:pt x="1278" y="3537"/>
                      </a:cubicBezTo>
                      <a:cubicBezTo>
                        <a:pt x="1769" y="2751"/>
                        <a:pt x="2359" y="2063"/>
                        <a:pt x="3047" y="1473"/>
                      </a:cubicBezTo>
                      <a:cubicBezTo>
                        <a:pt x="3636" y="1081"/>
                        <a:pt x="4423" y="688"/>
                        <a:pt x="5405" y="393"/>
                      </a:cubicBezTo>
                      <a:cubicBezTo>
                        <a:pt x="6389" y="98"/>
                        <a:pt x="7470" y="0"/>
                        <a:pt x="8551" y="0"/>
                      </a:cubicBezTo>
                      <a:cubicBezTo>
                        <a:pt x="10222" y="0"/>
                        <a:pt x="11794" y="196"/>
                        <a:pt x="13072" y="688"/>
                      </a:cubicBezTo>
                      <a:cubicBezTo>
                        <a:pt x="14349" y="1179"/>
                        <a:pt x="15332" y="1867"/>
                        <a:pt x="15922" y="2652"/>
                      </a:cubicBezTo>
                      <a:cubicBezTo>
                        <a:pt x="16511" y="3537"/>
                        <a:pt x="17003" y="4618"/>
                        <a:pt x="17199" y="5993"/>
                      </a:cubicBezTo>
                      <a:lnTo>
                        <a:pt x="13563" y="6484"/>
                      </a:lnTo>
                      <a:cubicBezTo>
                        <a:pt x="13366" y="5404"/>
                        <a:pt x="12973" y="4519"/>
                        <a:pt x="12187" y="3831"/>
                      </a:cubicBezTo>
                      <a:cubicBezTo>
                        <a:pt x="11401" y="3242"/>
                        <a:pt x="10320" y="2849"/>
                        <a:pt x="8846" y="2849"/>
                      </a:cubicBezTo>
                      <a:cubicBezTo>
                        <a:pt x="7175" y="2849"/>
                        <a:pt x="5995" y="3144"/>
                        <a:pt x="5209" y="3734"/>
                      </a:cubicBezTo>
                      <a:cubicBezTo>
                        <a:pt x="4521" y="4323"/>
                        <a:pt x="4128" y="4913"/>
                        <a:pt x="4128" y="5698"/>
                      </a:cubicBezTo>
                      <a:cubicBezTo>
                        <a:pt x="4128" y="6190"/>
                        <a:pt x="4324" y="6583"/>
                        <a:pt x="4620" y="6976"/>
                      </a:cubicBezTo>
                      <a:cubicBezTo>
                        <a:pt x="4914" y="7369"/>
                        <a:pt x="5405" y="7663"/>
                        <a:pt x="5995" y="7958"/>
                      </a:cubicBezTo>
                      <a:cubicBezTo>
                        <a:pt x="6389" y="8057"/>
                        <a:pt x="7470" y="8450"/>
                        <a:pt x="9239" y="8941"/>
                      </a:cubicBezTo>
                      <a:cubicBezTo>
                        <a:pt x="11794" y="9629"/>
                        <a:pt x="13661" y="10218"/>
                        <a:pt x="14644" y="10611"/>
                      </a:cubicBezTo>
                      <a:cubicBezTo>
                        <a:pt x="15627" y="11103"/>
                        <a:pt x="16511" y="11692"/>
                        <a:pt x="17101" y="12576"/>
                      </a:cubicBezTo>
                      <a:cubicBezTo>
                        <a:pt x="17691" y="13460"/>
                        <a:pt x="17986" y="14443"/>
                        <a:pt x="17986" y="15720"/>
                      </a:cubicBezTo>
                      <a:cubicBezTo>
                        <a:pt x="17986" y="16899"/>
                        <a:pt x="17593" y="18078"/>
                        <a:pt x="16905" y="19159"/>
                      </a:cubicBezTo>
                      <a:cubicBezTo>
                        <a:pt x="16217" y="20240"/>
                        <a:pt x="15136" y="21124"/>
                        <a:pt x="13760" y="21713"/>
                      </a:cubicBezTo>
                      <a:cubicBezTo>
                        <a:pt x="12384" y="22303"/>
                        <a:pt x="10909" y="22598"/>
                        <a:pt x="9140" y="22598"/>
                      </a:cubicBezTo>
                      <a:cubicBezTo>
                        <a:pt x="6290" y="22598"/>
                        <a:pt x="4128" y="22008"/>
                        <a:pt x="2654" y="20829"/>
                      </a:cubicBezTo>
                      <a:cubicBezTo>
                        <a:pt x="1376" y="19847"/>
                        <a:pt x="394" y="18078"/>
                        <a:pt x="0" y="15818"/>
                      </a:cubicBezTo>
                      <a:close/>
                    </a:path>
                  </a:pathLst>
                </a:custGeom>
                <a:solidFill>
                  <a:srgbClr val="23509E"/>
                </a:solidFill>
                <a:ln w="9820" cap="flat">
                  <a:noFill/>
                  <a:prstDash val="solid"/>
                  <a:miter/>
                </a:ln>
              </p:spPr>
              <p:txBody>
                <a:bodyPr rtlCol="0" anchor="ctr"/>
                <a:lstStyle/>
                <a:p>
                  <a:endParaRPr lang="en-US" dirty="0"/>
                </a:p>
              </p:txBody>
            </p:sp>
            <p:sp>
              <p:nvSpPr>
                <p:cNvPr id="237" name="Freeform 236">
                  <a:extLst>
                    <a:ext uri="{FF2B5EF4-FFF2-40B4-BE49-F238E27FC236}">
                      <a16:creationId xmlns:a16="http://schemas.microsoft.com/office/drawing/2014/main" id="{B72D82DE-1C30-C4AE-5C52-7AC08772999E}"/>
                    </a:ext>
                  </a:extLst>
                </p:cNvPr>
                <p:cNvSpPr/>
                <p:nvPr/>
              </p:nvSpPr>
              <p:spPr>
                <a:xfrm>
                  <a:off x="9477888" y="6443670"/>
                  <a:ext cx="19754" cy="19846"/>
                </a:xfrm>
                <a:custGeom>
                  <a:avLst/>
                  <a:gdLst>
                    <a:gd name="connsiteX0" fmla="*/ 8158 w 19754"/>
                    <a:gd name="connsiteY0" fmla="*/ 19847 h 19846"/>
                    <a:gd name="connsiteX1" fmla="*/ 8158 w 19754"/>
                    <a:gd name="connsiteY1" fmla="*/ 11594 h 19846"/>
                    <a:gd name="connsiteX2" fmla="*/ 0 w 19754"/>
                    <a:gd name="connsiteY2" fmla="*/ 11594 h 19846"/>
                    <a:gd name="connsiteX3" fmla="*/ 0 w 19754"/>
                    <a:gd name="connsiteY3" fmla="*/ 8154 h 19846"/>
                    <a:gd name="connsiteX4" fmla="*/ 8158 w 19754"/>
                    <a:gd name="connsiteY4" fmla="*/ 8154 h 19846"/>
                    <a:gd name="connsiteX5" fmla="*/ 8158 w 19754"/>
                    <a:gd name="connsiteY5" fmla="*/ 0 h 19846"/>
                    <a:gd name="connsiteX6" fmla="*/ 11598 w 19754"/>
                    <a:gd name="connsiteY6" fmla="*/ 0 h 19846"/>
                    <a:gd name="connsiteX7" fmla="*/ 11598 w 19754"/>
                    <a:gd name="connsiteY7" fmla="*/ 8154 h 19846"/>
                    <a:gd name="connsiteX8" fmla="*/ 19755 w 19754"/>
                    <a:gd name="connsiteY8" fmla="*/ 8154 h 19846"/>
                    <a:gd name="connsiteX9" fmla="*/ 19755 w 19754"/>
                    <a:gd name="connsiteY9" fmla="*/ 11594 h 19846"/>
                    <a:gd name="connsiteX10" fmla="*/ 11598 w 19754"/>
                    <a:gd name="connsiteY10" fmla="*/ 11594 h 19846"/>
                    <a:gd name="connsiteX11" fmla="*/ 11598 w 19754"/>
                    <a:gd name="connsiteY11" fmla="*/ 19847 h 19846"/>
                    <a:gd name="connsiteX12" fmla="*/ 8158 w 19754"/>
                    <a:gd name="connsiteY12" fmla="*/ 19847 h 198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9754" h="19846">
                      <a:moveTo>
                        <a:pt x="8158" y="19847"/>
                      </a:moveTo>
                      <a:lnTo>
                        <a:pt x="8158" y="11594"/>
                      </a:lnTo>
                      <a:lnTo>
                        <a:pt x="0" y="11594"/>
                      </a:lnTo>
                      <a:lnTo>
                        <a:pt x="0" y="8154"/>
                      </a:lnTo>
                      <a:lnTo>
                        <a:pt x="8158" y="8154"/>
                      </a:lnTo>
                      <a:lnTo>
                        <a:pt x="8158" y="0"/>
                      </a:lnTo>
                      <a:lnTo>
                        <a:pt x="11598" y="0"/>
                      </a:lnTo>
                      <a:lnTo>
                        <a:pt x="11598" y="8154"/>
                      </a:lnTo>
                      <a:lnTo>
                        <a:pt x="19755" y="8154"/>
                      </a:lnTo>
                      <a:lnTo>
                        <a:pt x="19755" y="11594"/>
                      </a:lnTo>
                      <a:lnTo>
                        <a:pt x="11598" y="11594"/>
                      </a:lnTo>
                      <a:lnTo>
                        <a:pt x="11598" y="19847"/>
                      </a:lnTo>
                      <a:lnTo>
                        <a:pt x="8158" y="19847"/>
                      </a:lnTo>
                      <a:close/>
                    </a:path>
                  </a:pathLst>
                </a:custGeom>
                <a:solidFill>
                  <a:srgbClr val="23509E"/>
                </a:solidFill>
                <a:ln w="9820" cap="flat">
                  <a:noFill/>
                  <a:prstDash val="solid"/>
                  <a:miter/>
                </a:ln>
              </p:spPr>
              <p:txBody>
                <a:bodyPr rtlCol="0" anchor="ctr"/>
                <a:lstStyle/>
                <a:p>
                  <a:endParaRPr lang="en-US" dirty="0"/>
                </a:p>
              </p:txBody>
            </p:sp>
            <p:sp>
              <p:nvSpPr>
                <p:cNvPr id="238" name="Freeform 237">
                  <a:extLst>
                    <a:ext uri="{FF2B5EF4-FFF2-40B4-BE49-F238E27FC236}">
                      <a16:creationId xmlns:a16="http://schemas.microsoft.com/office/drawing/2014/main" id="{28E64096-1AA4-1E61-7448-209A1DA13C4C}"/>
                    </a:ext>
                  </a:extLst>
                </p:cNvPr>
                <p:cNvSpPr/>
                <p:nvPr/>
              </p:nvSpPr>
              <p:spPr>
                <a:xfrm>
                  <a:off x="9514843" y="6438463"/>
                  <a:ext cx="22801" cy="29966"/>
                </a:xfrm>
                <a:custGeom>
                  <a:avLst/>
                  <a:gdLst>
                    <a:gd name="connsiteX0" fmla="*/ 0 w 22801"/>
                    <a:gd name="connsiteY0" fmla="*/ 29967 h 29966"/>
                    <a:gd name="connsiteX1" fmla="*/ 0 w 22801"/>
                    <a:gd name="connsiteY1" fmla="*/ 0 h 29966"/>
                    <a:gd name="connsiteX2" fmla="*/ 11303 w 22801"/>
                    <a:gd name="connsiteY2" fmla="*/ 0 h 29966"/>
                    <a:gd name="connsiteX3" fmla="*/ 15823 w 22801"/>
                    <a:gd name="connsiteY3" fmla="*/ 295 h 29966"/>
                    <a:gd name="connsiteX4" fmla="*/ 19558 w 22801"/>
                    <a:gd name="connsiteY4" fmla="*/ 1670 h 29966"/>
                    <a:gd name="connsiteX5" fmla="*/ 21917 w 22801"/>
                    <a:gd name="connsiteY5" fmla="*/ 4520 h 29966"/>
                    <a:gd name="connsiteX6" fmla="*/ 22802 w 22801"/>
                    <a:gd name="connsiteY6" fmla="*/ 8646 h 29966"/>
                    <a:gd name="connsiteX7" fmla="*/ 20345 w 22801"/>
                    <a:gd name="connsiteY7" fmla="*/ 15131 h 29966"/>
                    <a:gd name="connsiteX8" fmla="*/ 11597 w 22801"/>
                    <a:gd name="connsiteY8" fmla="*/ 17784 h 29966"/>
                    <a:gd name="connsiteX9" fmla="*/ 3932 w 22801"/>
                    <a:gd name="connsiteY9" fmla="*/ 17784 h 29966"/>
                    <a:gd name="connsiteX10" fmla="*/ 3932 w 22801"/>
                    <a:gd name="connsiteY10" fmla="*/ 29967 h 29966"/>
                    <a:gd name="connsiteX11" fmla="*/ 0 w 22801"/>
                    <a:gd name="connsiteY11" fmla="*/ 29967 h 29966"/>
                    <a:gd name="connsiteX12" fmla="*/ 3932 w 22801"/>
                    <a:gd name="connsiteY12" fmla="*/ 14247 h 29966"/>
                    <a:gd name="connsiteX13" fmla="*/ 11696 w 22801"/>
                    <a:gd name="connsiteY13" fmla="*/ 14247 h 29966"/>
                    <a:gd name="connsiteX14" fmla="*/ 17199 w 22801"/>
                    <a:gd name="connsiteY14" fmla="*/ 12773 h 29966"/>
                    <a:gd name="connsiteX15" fmla="*/ 18772 w 22801"/>
                    <a:gd name="connsiteY15" fmla="*/ 8745 h 29966"/>
                    <a:gd name="connsiteX16" fmla="*/ 17789 w 22801"/>
                    <a:gd name="connsiteY16" fmla="*/ 5502 h 29966"/>
                    <a:gd name="connsiteX17" fmla="*/ 15332 w 22801"/>
                    <a:gd name="connsiteY17" fmla="*/ 3734 h 29966"/>
                    <a:gd name="connsiteX18" fmla="*/ 11597 w 22801"/>
                    <a:gd name="connsiteY18" fmla="*/ 3439 h 29966"/>
                    <a:gd name="connsiteX19" fmla="*/ 3932 w 22801"/>
                    <a:gd name="connsiteY19" fmla="*/ 3439 h 29966"/>
                    <a:gd name="connsiteX20" fmla="*/ 3932 w 22801"/>
                    <a:gd name="connsiteY20" fmla="*/ 14247 h 299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22801" h="29966">
                      <a:moveTo>
                        <a:pt x="0" y="29967"/>
                      </a:moveTo>
                      <a:lnTo>
                        <a:pt x="0" y="0"/>
                      </a:lnTo>
                      <a:lnTo>
                        <a:pt x="11303" y="0"/>
                      </a:lnTo>
                      <a:cubicBezTo>
                        <a:pt x="13269" y="0"/>
                        <a:pt x="14841" y="98"/>
                        <a:pt x="15823" y="295"/>
                      </a:cubicBezTo>
                      <a:cubicBezTo>
                        <a:pt x="17298" y="491"/>
                        <a:pt x="18576" y="983"/>
                        <a:pt x="19558" y="1670"/>
                      </a:cubicBezTo>
                      <a:cubicBezTo>
                        <a:pt x="20541" y="2358"/>
                        <a:pt x="21328" y="3341"/>
                        <a:pt x="21917" y="4520"/>
                      </a:cubicBezTo>
                      <a:cubicBezTo>
                        <a:pt x="22507" y="5797"/>
                        <a:pt x="22802" y="7074"/>
                        <a:pt x="22802" y="8646"/>
                      </a:cubicBezTo>
                      <a:cubicBezTo>
                        <a:pt x="22802" y="11201"/>
                        <a:pt x="22015" y="13362"/>
                        <a:pt x="20345" y="15131"/>
                      </a:cubicBezTo>
                      <a:cubicBezTo>
                        <a:pt x="18674" y="16900"/>
                        <a:pt x="15823" y="17784"/>
                        <a:pt x="11597" y="17784"/>
                      </a:cubicBezTo>
                      <a:lnTo>
                        <a:pt x="3932" y="17784"/>
                      </a:lnTo>
                      <a:lnTo>
                        <a:pt x="3932" y="29967"/>
                      </a:lnTo>
                      <a:lnTo>
                        <a:pt x="0" y="29967"/>
                      </a:lnTo>
                      <a:close/>
                      <a:moveTo>
                        <a:pt x="3932" y="14247"/>
                      </a:moveTo>
                      <a:lnTo>
                        <a:pt x="11696" y="14247"/>
                      </a:lnTo>
                      <a:cubicBezTo>
                        <a:pt x="14251" y="14247"/>
                        <a:pt x="16119" y="13756"/>
                        <a:pt x="17199" y="12773"/>
                      </a:cubicBezTo>
                      <a:cubicBezTo>
                        <a:pt x="18280" y="11790"/>
                        <a:pt x="18772" y="10513"/>
                        <a:pt x="18772" y="8745"/>
                      </a:cubicBezTo>
                      <a:cubicBezTo>
                        <a:pt x="18772" y="7467"/>
                        <a:pt x="18477" y="6387"/>
                        <a:pt x="17789" y="5502"/>
                      </a:cubicBezTo>
                      <a:cubicBezTo>
                        <a:pt x="17199" y="4618"/>
                        <a:pt x="16315" y="4029"/>
                        <a:pt x="15332" y="3734"/>
                      </a:cubicBezTo>
                      <a:cubicBezTo>
                        <a:pt x="14644" y="3537"/>
                        <a:pt x="13465" y="3439"/>
                        <a:pt x="11597" y="3439"/>
                      </a:cubicBezTo>
                      <a:lnTo>
                        <a:pt x="3932" y="3439"/>
                      </a:lnTo>
                      <a:lnTo>
                        <a:pt x="3932" y="14247"/>
                      </a:lnTo>
                      <a:close/>
                    </a:path>
                  </a:pathLst>
                </a:custGeom>
                <a:solidFill>
                  <a:srgbClr val="23509E"/>
                </a:solidFill>
                <a:ln w="9820" cap="flat">
                  <a:noFill/>
                  <a:prstDash val="solid"/>
                  <a:miter/>
                </a:ln>
              </p:spPr>
              <p:txBody>
                <a:bodyPr rtlCol="0" anchor="ctr"/>
                <a:lstStyle/>
                <a:p>
                  <a:endParaRPr lang="en-US" dirty="0"/>
                </a:p>
              </p:txBody>
            </p:sp>
            <p:sp>
              <p:nvSpPr>
                <p:cNvPr id="239" name="Freeform 238">
                  <a:extLst>
                    <a:ext uri="{FF2B5EF4-FFF2-40B4-BE49-F238E27FC236}">
                      <a16:creationId xmlns:a16="http://schemas.microsoft.com/office/drawing/2014/main" id="{C75A91ED-CA56-742D-DC62-0AAD77116DAD}"/>
                    </a:ext>
                  </a:extLst>
                </p:cNvPr>
                <p:cNvSpPr/>
                <p:nvPr/>
              </p:nvSpPr>
              <p:spPr>
                <a:xfrm>
                  <a:off x="9542264" y="6446225"/>
                  <a:ext cx="11793" cy="22204"/>
                </a:xfrm>
                <a:custGeom>
                  <a:avLst/>
                  <a:gdLst>
                    <a:gd name="connsiteX0" fmla="*/ 0 w 11793"/>
                    <a:gd name="connsiteY0" fmla="*/ 22204 h 22204"/>
                    <a:gd name="connsiteX1" fmla="*/ 0 w 11793"/>
                    <a:gd name="connsiteY1" fmla="*/ 491 h 22204"/>
                    <a:gd name="connsiteX2" fmla="*/ 3341 w 11793"/>
                    <a:gd name="connsiteY2" fmla="*/ 491 h 22204"/>
                    <a:gd name="connsiteX3" fmla="*/ 3341 w 11793"/>
                    <a:gd name="connsiteY3" fmla="*/ 3733 h 22204"/>
                    <a:gd name="connsiteX4" fmla="*/ 5700 w 11793"/>
                    <a:gd name="connsiteY4" fmla="*/ 687 h 22204"/>
                    <a:gd name="connsiteX5" fmla="*/ 8059 w 11793"/>
                    <a:gd name="connsiteY5" fmla="*/ 0 h 22204"/>
                    <a:gd name="connsiteX6" fmla="*/ 11793 w 11793"/>
                    <a:gd name="connsiteY6" fmla="*/ 1179 h 22204"/>
                    <a:gd name="connsiteX7" fmla="*/ 10516 w 11793"/>
                    <a:gd name="connsiteY7" fmla="*/ 4618 h 22204"/>
                    <a:gd name="connsiteX8" fmla="*/ 7862 w 11793"/>
                    <a:gd name="connsiteY8" fmla="*/ 3831 h 22204"/>
                    <a:gd name="connsiteX9" fmla="*/ 5700 w 11793"/>
                    <a:gd name="connsiteY9" fmla="*/ 4519 h 22204"/>
                    <a:gd name="connsiteX10" fmla="*/ 4324 w 11793"/>
                    <a:gd name="connsiteY10" fmla="*/ 6484 h 22204"/>
                    <a:gd name="connsiteX11" fmla="*/ 3735 w 11793"/>
                    <a:gd name="connsiteY11" fmla="*/ 10807 h 22204"/>
                    <a:gd name="connsiteX12" fmla="*/ 3735 w 11793"/>
                    <a:gd name="connsiteY12" fmla="*/ 22204 h 22204"/>
                    <a:gd name="connsiteX13" fmla="*/ 0 w 11793"/>
                    <a:gd name="connsiteY13" fmla="*/ 22204 h 222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1793" h="22204">
                      <a:moveTo>
                        <a:pt x="0" y="22204"/>
                      </a:moveTo>
                      <a:lnTo>
                        <a:pt x="0" y="491"/>
                      </a:lnTo>
                      <a:lnTo>
                        <a:pt x="3341" y="491"/>
                      </a:lnTo>
                      <a:lnTo>
                        <a:pt x="3341" y="3733"/>
                      </a:lnTo>
                      <a:cubicBezTo>
                        <a:pt x="4226" y="2161"/>
                        <a:pt x="5012" y="1179"/>
                        <a:pt x="5700" y="687"/>
                      </a:cubicBezTo>
                      <a:cubicBezTo>
                        <a:pt x="6388" y="196"/>
                        <a:pt x="7174" y="0"/>
                        <a:pt x="8059" y="0"/>
                      </a:cubicBezTo>
                      <a:cubicBezTo>
                        <a:pt x="9336" y="0"/>
                        <a:pt x="10516" y="393"/>
                        <a:pt x="11793" y="1179"/>
                      </a:cubicBezTo>
                      <a:lnTo>
                        <a:pt x="10516" y="4618"/>
                      </a:lnTo>
                      <a:cubicBezTo>
                        <a:pt x="9632" y="4126"/>
                        <a:pt x="8747" y="3831"/>
                        <a:pt x="7862" y="3831"/>
                      </a:cubicBezTo>
                      <a:cubicBezTo>
                        <a:pt x="7076" y="3831"/>
                        <a:pt x="6290" y="4028"/>
                        <a:pt x="5700" y="4519"/>
                      </a:cubicBezTo>
                      <a:cubicBezTo>
                        <a:pt x="5012" y="5010"/>
                        <a:pt x="4619" y="5698"/>
                        <a:pt x="4324" y="6484"/>
                      </a:cubicBezTo>
                      <a:cubicBezTo>
                        <a:pt x="3931" y="7762"/>
                        <a:pt x="3735" y="9236"/>
                        <a:pt x="3735" y="10807"/>
                      </a:cubicBezTo>
                      <a:lnTo>
                        <a:pt x="3735" y="22204"/>
                      </a:lnTo>
                      <a:lnTo>
                        <a:pt x="0" y="22204"/>
                      </a:lnTo>
                      <a:close/>
                    </a:path>
                  </a:pathLst>
                </a:custGeom>
                <a:solidFill>
                  <a:srgbClr val="23509E"/>
                </a:solidFill>
                <a:ln w="9820" cap="flat">
                  <a:noFill/>
                  <a:prstDash val="solid"/>
                  <a:miter/>
                </a:ln>
              </p:spPr>
              <p:txBody>
                <a:bodyPr rtlCol="0" anchor="ctr"/>
                <a:lstStyle/>
                <a:p>
                  <a:endParaRPr lang="en-US" dirty="0"/>
                </a:p>
              </p:txBody>
            </p:sp>
            <p:sp>
              <p:nvSpPr>
                <p:cNvPr id="242" name="Freeform 241">
                  <a:extLst>
                    <a:ext uri="{FF2B5EF4-FFF2-40B4-BE49-F238E27FC236}">
                      <a16:creationId xmlns:a16="http://schemas.microsoft.com/office/drawing/2014/main" id="{4DD43B2C-DFF4-15E0-CEB2-6C3CA6548356}"/>
                    </a:ext>
                  </a:extLst>
                </p:cNvPr>
                <p:cNvSpPr/>
                <p:nvPr/>
              </p:nvSpPr>
              <p:spPr>
                <a:xfrm>
                  <a:off x="9554844" y="6446127"/>
                  <a:ext cx="20246" cy="22696"/>
                </a:xfrm>
                <a:custGeom>
                  <a:avLst/>
                  <a:gdLst>
                    <a:gd name="connsiteX0" fmla="*/ 0 w 20246"/>
                    <a:gd name="connsiteY0" fmla="*/ 11397 h 22696"/>
                    <a:gd name="connsiteX1" fmla="*/ 3342 w 20246"/>
                    <a:gd name="connsiteY1" fmla="*/ 2456 h 22696"/>
                    <a:gd name="connsiteX2" fmla="*/ 10123 w 20246"/>
                    <a:gd name="connsiteY2" fmla="*/ 0 h 22696"/>
                    <a:gd name="connsiteX3" fmla="*/ 17396 w 20246"/>
                    <a:gd name="connsiteY3" fmla="*/ 2947 h 22696"/>
                    <a:gd name="connsiteX4" fmla="*/ 20246 w 20246"/>
                    <a:gd name="connsiteY4" fmla="*/ 11004 h 22696"/>
                    <a:gd name="connsiteX5" fmla="*/ 18968 w 20246"/>
                    <a:gd name="connsiteY5" fmla="*/ 17587 h 22696"/>
                    <a:gd name="connsiteX6" fmla="*/ 15332 w 20246"/>
                    <a:gd name="connsiteY6" fmla="*/ 21321 h 22696"/>
                    <a:gd name="connsiteX7" fmla="*/ 10123 w 20246"/>
                    <a:gd name="connsiteY7" fmla="*/ 22696 h 22696"/>
                    <a:gd name="connsiteX8" fmla="*/ 2752 w 20246"/>
                    <a:gd name="connsiteY8" fmla="*/ 19749 h 22696"/>
                    <a:gd name="connsiteX9" fmla="*/ 0 w 20246"/>
                    <a:gd name="connsiteY9" fmla="*/ 11397 h 22696"/>
                    <a:gd name="connsiteX10" fmla="*/ 3833 w 20246"/>
                    <a:gd name="connsiteY10" fmla="*/ 11397 h 22696"/>
                    <a:gd name="connsiteX11" fmla="*/ 5701 w 20246"/>
                    <a:gd name="connsiteY11" fmla="*/ 17685 h 22696"/>
                    <a:gd name="connsiteX12" fmla="*/ 10320 w 20246"/>
                    <a:gd name="connsiteY12" fmla="*/ 19749 h 22696"/>
                    <a:gd name="connsiteX13" fmla="*/ 14841 w 20246"/>
                    <a:gd name="connsiteY13" fmla="*/ 17685 h 22696"/>
                    <a:gd name="connsiteX14" fmla="*/ 16708 w 20246"/>
                    <a:gd name="connsiteY14" fmla="*/ 11299 h 22696"/>
                    <a:gd name="connsiteX15" fmla="*/ 14841 w 20246"/>
                    <a:gd name="connsiteY15" fmla="*/ 5207 h 22696"/>
                    <a:gd name="connsiteX16" fmla="*/ 10320 w 20246"/>
                    <a:gd name="connsiteY16" fmla="*/ 3144 h 22696"/>
                    <a:gd name="connsiteX17" fmla="*/ 5701 w 20246"/>
                    <a:gd name="connsiteY17" fmla="*/ 5207 h 22696"/>
                    <a:gd name="connsiteX18" fmla="*/ 3833 w 20246"/>
                    <a:gd name="connsiteY18" fmla="*/ 11397 h 226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20246" h="22696">
                      <a:moveTo>
                        <a:pt x="0" y="11397"/>
                      </a:moveTo>
                      <a:cubicBezTo>
                        <a:pt x="0" y="7369"/>
                        <a:pt x="1081" y="4421"/>
                        <a:pt x="3342" y="2456"/>
                      </a:cubicBezTo>
                      <a:cubicBezTo>
                        <a:pt x="5209" y="884"/>
                        <a:pt x="7470" y="0"/>
                        <a:pt x="10123" y="0"/>
                      </a:cubicBezTo>
                      <a:cubicBezTo>
                        <a:pt x="13072" y="0"/>
                        <a:pt x="15529" y="982"/>
                        <a:pt x="17396" y="2947"/>
                      </a:cubicBezTo>
                      <a:cubicBezTo>
                        <a:pt x="19264" y="4913"/>
                        <a:pt x="20246" y="7565"/>
                        <a:pt x="20246" y="11004"/>
                      </a:cubicBezTo>
                      <a:cubicBezTo>
                        <a:pt x="20246" y="13755"/>
                        <a:pt x="19853" y="16015"/>
                        <a:pt x="18968" y="17587"/>
                      </a:cubicBezTo>
                      <a:cubicBezTo>
                        <a:pt x="18084" y="19159"/>
                        <a:pt x="16905" y="20436"/>
                        <a:pt x="15332" y="21321"/>
                      </a:cubicBezTo>
                      <a:cubicBezTo>
                        <a:pt x="13760" y="22205"/>
                        <a:pt x="11991" y="22696"/>
                        <a:pt x="10123" y="22696"/>
                      </a:cubicBezTo>
                      <a:cubicBezTo>
                        <a:pt x="7077" y="22696"/>
                        <a:pt x="4620" y="21713"/>
                        <a:pt x="2752" y="19749"/>
                      </a:cubicBezTo>
                      <a:cubicBezTo>
                        <a:pt x="885" y="17784"/>
                        <a:pt x="0" y="15032"/>
                        <a:pt x="0" y="11397"/>
                      </a:cubicBezTo>
                      <a:close/>
                      <a:moveTo>
                        <a:pt x="3833" y="11397"/>
                      </a:moveTo>
                      <a:cubicBezTo>
                        <a:pt x="3833" y="14148"/>
                        <a:pt x="4423" y="16211"/>
                        <a:pt x="5701" y="17685"/>
                      </a:cubicBezTo>
                      <a:cubicBezTo>
                        <a:pt x="6880" y="19061"/>
                        <a:pt x="8452" y="19749"/>
                        <a:pt x="10320" y="19749"/>
                      </a:cubicBezTo>
                      <a:cubicBezTo>
                        <a:pt x="12187" y="19749"/>
                        <a:pt x="13661" y="19061"/>
                        <a:pt x="14841" y="17685"/>
                      </a:cubicBezTo>
                      <a:cubicBezTo>
                        <a:pt x="16020" y="16310"/>
                        <a:pt x="16708" y="14148"/>
                        <a:pt x="16708" y="11299"/>
                      </a:cubicBezTo>
                      <a:cubicBezTo>
                        <a:pt x="16708" y="8646"/>
                        <a:pt x="16119" y="6583"/>
                        <a:pt x="14841" y="5207"/>
                      </a:cubicBezTo>
                      <a:cubicBezTo>
                        <a:pt x="13661" y="3831"/>
                        <a:pt x="12089" y="3144"/>
                        <a:pt x="10320" y="3144"/>
                      </a:cubicBezTo>
                      <a:cubicBezTo>
                        <a:pt x="8452" y="3144"/>
                        <a:pt x="6978" y="3831"/>
                        <a:pt x="5701" y="5207"/>
                      </a:cubicBezTo>
                      <a:cubicBezTo>
                        <a:pt x="4423" y="6583"/>
                        <a:pt x="3833" y="8646"/>
                        <a:pt x="3833" y="11397"/>
                      </a:cubicBezTo>
                      <a:close/>
                    </a:path>
                  </a:pathLst>
                </a:custGeom>
                <a:solidFill>
                  <a:srgbClr val="23509E"/>
                </a:solidFill>
                <a:ln w="9820" cap="flat">
                  <a:noFill/>
                  <a:prstDash val="solid"/>
                  <a:miter/>
                </a:ln>
              </p:spPr>
              <p:txBody>
                <a:bodyPr rtlCol="0" anchor="ctr"/>
                <a:lstStyle/>
                <a:p>
                  <a:endParaRPr lang="en-US" dirty="0"/>
                </a:p>
              </p:txBody>
            </p:sp>
            <p:sp>
              <p:nvSpPr>
                <p:cNvPr id="243" name="Freeform 242">
                  <a:extLst>
                    <a:ext uri="{FF2B5EF4-FFF2-40B4-BE49-F238E27FC236}">
                      <a16:creationId xmlns:a16="http://schemas.microsoft.com/office/drawing/2014/main" id="{4E226D97-84FA-F2B6-676A-9D61390A04F0}"/>
                    </a:ext>
                  </a:extLst>
                </p:cNvPr>
                <p:cNvSpPr/>
                <p:nvPr/>
              </p:nvSpPr>
              <p:spPr>
                <a:xfrm>
                  <a:off x="9578137" y="6446225"/>
                  <a:ext cx="19165" cy="30949"/>
                </a:xfrm>
                <a:custGeom>
                  <a:avLst/>
                  <a:gdLst>
                    <a:gd name="connsiteX0" fmla="*/ 786 w 19165"/>
                    <a:gd name="connsiteY0" fmla="*/ 23974 h 30949"/>
                    <a:gd name="connsiteX1" fmla="*/ 4324 w 19165"/>
                    <a:gd name="connsiteY1" fmla="*/ 24465 h 30949"/>
                    <a:gd name="connsiteX2" fmla="*/ 5602 w 19165"/>
                    <a:gd name="connsiteY2" fmla="*/ 26921 h 30949"/>
                    <a:gd name="connsiteX3" fmla="*/ 9337 w 19165"/>
                    <a:gd name="connsiteY3" fmla="*/ 27903 h 30949"/>
                    <a:gd name="connsiteX4" fmla="*/ 13269 w 19165"/>
                    <a:gd name="connsiteY4" fmla="*/ 26921 h 30949"/>
                    <a:gd name="connsiteX5" fmla="*/ 15136 w 19165"/>
                    <a:gd name="connsiteY5" fmla="*/ 24071 h 30949"/>
                    <a:gd name="connsiteX6" fmla="*/ 15430 w 19165"/>
                    <a:gd name="connsiteY6" fmla="*/ 19355 h 30949"/>
                    <a:gd name="connsiteX7" fmla="*/ 9435 w 19165"/>
                    <a:gd name="connsiteY7" fmla="*/ 22204 h 30949"/>
                    <a:gd name="connsiteX8" fmla="*/ 2457 w 19165"/>
                    <a:gd name="connsiteY8" fmla="*/ 18963 h 30949"/>
                    <a:gd name="connsiteX9" fmla="*/ 0 w 19165"/>
                    <a:gd name="connsiteY9" fmla="*/ 11200 h 30949"/>
                    <a:gd name="connsiteX10" fmla="*/ 1081 w 19165"/>
                    <a:gd name="connsiteY10" fmla="*/ 5502 h 30949"/>
                    <a:gd name="connsiteX11" fmla="*/ 4324 w 19165"/>
                    <a:gd name="connsiteY11" fmla="*/ 1473 h 30949"/>
                    <a:gd name="connsiteX12" fmla="*/ 9337 w 19165"/>
                    <a:gd name="connsiteY12" fmla="*/ 0 h 30949"/>
                    <a:gd name="connsiteX13" fmla="*/ 15726 w 19165"/>
                    <a:gd name="connsiteY13" fmla="*/ 3144 h 30949"/>
                    <a:gd name="connsiteX14" fmla="*/ 15726 w 19165"/>
                    <a:gd name="connsiteY14" fmla="*/ 491 h 30949"/>
                    <a:gd name="connsiteX15" fmla="*/ 19165 w 19165"/>
                    <a:gd name="connsiteY15" fmla="*/ 491 h 30949"/>
                    <a:gd name="connsiteX16" fmla="*/ 19165 w 19165"/>
                    <a:gd name="connsiteY16" fmla="*/ 19257 h 30949"/>
                    <a:gd name="connsiteX17" fmla="*/ 18084 w 19165"/>
                    <a:gd name="connsiteY17" fmla="*/ 26430 h 30949"/>
                    <a:gd name="connsiteX18" fmla="*/ 14841 w 19165"/>
                    <a:gd name="connsiteY18" fmla="*/ 29770 h 30949"/>
                    <a:gd name="connsiteX19" fmla="*/ 9337 w 19165"/>
                    <a:gd name="connsiteY19" fmla="*/ 30949 h 30949"/>
                    <a:gd name="connsiteX20" fmla="*/ 3047 w 19165"/>
                    <a:gd name="connsiteY20" fmla="*/ 29181 h 30949"/>
                    <a:gd name="connsiteX21" fmla="*/ 786 w 19165"/>
                    <a:gd name="connsiteY21" fmla="*/ 23974 h 30949"/>
                    <a:gd name="connsiteX22" fmla="*/ 3833 w 19165"/>
                    <a:gd name="connsiteY22" fmla="*/ 10906 h 30949"/>
                    <a:gd name="connsiteX23" fmla="*/ 5504 w 19165"/>
                    <a:gd name="connsiteY23" fmla="*/ 17096 h 30949"/>
                    <a:gd name="connsiteX24" fmla="*/ 9730 w 19165"/>
                    <a:gd name="connsiteY24" fmla="*/ 19061 h 30949"/>
                    <a:gd name="connsiteX25" fmla="*/ 13956 w 19165"/>
                    <a:gd name="connsiteY25" fmla="*/ 17096 h 30949"/>
                    <a:gd name="connsiteX26" fmla="*/ 15627 w 19165"/>
                    <a:gd name="connsiteY26" fmla="*/ 11004 h 30949"/>
                    <a:gd name="connsiteX27" fmla="*/ 13858 w 19165"/>
                    <a:gd name="connsiteY27" fmla="*/ 5010 h 30949"/>
                    <a:gd name="connsiteX28" fmla="*/ 9632 w 19165"/>
                    <a:gd name="connsiteY28" fmla="*/ 2947 h 30949"/>
                    <a:gd name="connsiteX29" fmla="*/ 5504 w 19165"/>
                    <a:gd name="connsiteY29" fmla="*/ 4913 h 30949"/>
                    <a:gd name="connsiteX30" fmla="*/ 3833 w 19165"/>
                    <a:gd name="connsiteY30" fmla="*/ 10906 h 309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Lst>
                  <a:rect l="l" t="t" r="r" b="b"/>
                  <a:pathLst>
                    <a:path w="19165" h="30949">
                      <a:moveTo>
                        <a:pt x="786" y="23974"/>
                      </a:moveTo>
                      <a:lnTo>
                        <a:pt x="4324" y="24465"/>
                      </a:lnTo>
                      <a:cubicBezTo>
                        <a:pt x="4521" y="25545"/>
                        <a:pt x="4914" y="26332"/>
                        <a:pt x="5602" y="26921"/>
                      </a:cubicBezTo>
                      <a:cubicBezTo>
                        <a:pt x="6487" y="27609"/>
                        <a:pt x="7765" y="27903"/>
                        <a:pt x="9337" y="27903"/>
                      </a:cubicBezTo>
                      <a:cubicBezTo>
                        <a:pt x="11008" y="27903"/>
                        <a:pt x="12384" y="27609"/>
                        <a:pt x="13269" y="26921"/>
                      </a:cubicBezTo>
                      <a:cubicBezTo>
                        <a:pt x="14153" y="26233"/>
                        <a:pt x="14841" y="25250"/>
                        <a:pt x="15136" y="24071"/>
                      </a:cubicBezTo>
                      <a:cubicBezTo>
                        <a:pt x="15332" y="23286"/>
                        <a:pt x="15430" y="21713"/>
                        <a:pt x="15430" y="19355"/>
                      </a:cubicBezTo>
                      <a:cubicBezTo>
                        <a:pt x="13858" y="21222"/>
                        <a:pt x="11794" y="22204"/>
                        <a:pt x="9435" y="22204"/>
                      </a:cubicBezTo>
                      <a:cubicBezTo>
                        <a:pt x="6487" y="22204"/>
                        <a:pt x="4128" y="21124"/>
                        <a:pt x="2457" y="18963"/>
                      </a:cubicBezTo>
                      <a:cubicBezTo>
                        <a:pt x="786" y="16801"/>
                        <a:pt x="0" y="14246"/>
                        <a:pt x="0" y="11200"/>
                      </a:cubicBezTo>
                      <a:cubicBezTo>
                        <a:pt x="0" y="9137"/>
                        <a:pt x="394" y="7172"/>
                        <a:pt x="1081" y="5502"/>
                      </a:cubicBezTo>
                      <a:cubicBezTo>
                        <a:pt x="1769" y="3831"/>
                        <a:pt x="2948" y="2358"/>
                        <a:pt x="4324" y="1473"/>
                      </a:cubicBezTo>
                      <a:cubicBezTo>
                        <a:pt x="5701" y="589"/>
                        <a:pt x="7470" y="0"/>
                        <a:pt x="9337" y="0"/>
                      </a:cubicBezTo>
                      <a:cubicBezTo>
                        <a:pt x="11892" y="0"/>
                        <a:pt x="14054" y="1081"/>
                        <a:pt x="15726" y="3144"/>
                      </a:cubicBezTo>
                      <a:lnTo>
                        <a:pt x="15726" y="491"/>
                      </a:lnTo>
                      <a:lnTo>
                        <a:pt x="19165" y="491"/>
                      </a:lnTo>
                      <a:lnTo>
                        <a:pt x="19165" y="19257"/>
                      </a:lnTo>
                      <a:cubicBezTo>
                        <a:pt x="19165" y="22598"/>
                        <a:pt x="18772" y="25054"/>
                        <a:pt x="18084" y="26430"/>
                      </a:cubicBezTo>
                      <a:cubicBezTo>
                        <a:pt x="17396" y="27805"/>
                        <a:pt x="16315" y="28984"/>
                        <a:pt x="14841" y="29770"/>
                      </a:cubicBezTo>
                      <a:cubicBezTo>
                        <a:pt x="13366" y="30556"/>
                        <a:pt x="11499" y="30949"/>
                        <a:pt x="9337" y="30949"/>
                      </a:cubicBezTo>
                      <a:cubicBezTo>
                        <a:pt x="6782" y="30949"/>
                        <a:pt x="4620" y="30360"/>
                        <a:pt x="3047" y="29181"/>
                      </a:cubicBezTo>
                      <a:cubicBezTo>
                        <a:pt x="1474" y="28100"/>
                        <a:pt x="688" y="26332"/>
                        <a:pt x="786" y="23974"/>
                      </a:cubicBezTo>
                      <a:close/>
                      <a:moveTo>
                        <a:pt x="3833" y="10906"/>
                      </a:moveTo>
                      <a:cubicBezTo>
                        <a:pt x="3833" y="13755"/>
                        <a:pt x="4423" y="15818"/>
                        <a:pt x="5504" y="17096"/>
                      </a:cubicBezTo>
                      <a:cubicBezTo>
                        <a:pt x="6683" y="18373"/>
                        <a:pt x="8059" y="19061"/>
                        <a:pt x="9730" y="19061"/>
                      </a:cubicBezTo>
                      <a:cubicBezTo>
                        <a:pt x="11401" y="19061"/>
                        <a:pt x="12875" y="18373"/>
                        <a:pt x="13956" y="17096"/>
                      </a:cubicBezTo>
                      <a:cubicBezTo>
                        <a:pt x="15136" y="15818"/>
                        <a:pt x="15627" y="13755"/>
                        <a:pt x="15627" y="11004"/>
                      </a:cubicBezTo>
                      <a:cubicBezTo>
                        <a:pt x="15627" y="8351"/>
                        <a:pt x="15038" y="6386"/>
                        <a:pt x="13858" y="5010"/>
                      </a:cubicBezTo>
                      <a:cubicBezTo>
                        <a:pt x="12679" y="3635"/>
                        <a:pt x="11303" y="2947"/>
                        <a:pt x="9632" y="2947"/>
                      </a:cubicBezTo>
                      <a:cubicBezTo>
                        <a:pt x="7961" y="2947"/>
                        <a:pt x="6585" y="3635"/>
                        <a:pt x="5504" y="4913"/>
                      </a:cubicBezTo>
                      <a:cubicBezTo>
                        <a:pt x="4324" y="6288"/>
                        <a:pt x="3833" y="8351"/>
                        <a:pt x="3833" y="10906"/>
                      </a:cubicBezTo>
                      <a:close/>
                    </a:path>
                  </a:pathLst>
                </a:custGeom>
                <a:solidFill>
                  <a:srgbClr val="23509E"/>
                </a:solidFill>
                <a:ln w="9820" cap="flat">
                  <a:noFill/>
                  <a:prstDash val="solid"/>
                  <a:miter/>
                </a:ln>
              </p:spPr>
              <p:txBody>
                <a:bodyPr rtlCol="0" anchor="ctr"/>
                <a:lstStyle/>
                <a:p>
                  <a:endParaRPr lang="en-US" dirty="0"/>
                </a:p>
              </p:txBody>
            </p:sp>
            <p:sp>
              <p:nvSpPr>
                <p:cNvPr id="244" name="Freeform 243">
                  <a:extLst>
                    <a:ext uri="{FF2B5EF4-FFF2-40B4-BE49-F238E27FC236}">
                      <a16:creationId xmlns:a16="http://schemas.microsoft.com/office/drawing/2014/main" id="{AB41DA8D-9A22-A506-D690-B0759D0F1613}"/>
                    </a:ext>
                  </a:extLst>
                </p:cNvPr>
                <p:cNvSpPr/>
                <p:nvPr/>
              </p:nvSpPr>
              <p:spPr>
                <a:xfrm>
                  <a:off x="9602806" y="6446225"/>
                  <a:ext cx="11794" cy="22204"/>
                </a:xfrm>
                <a:custGeom>
                  <a:avLst/>
                  <a:gdLst>
                    <a:gd name="connsiteX0" fmla="*/ 0 w 11794"/>
                    <a:gd name="connsiteY0" fmla="*/ 22204 h 22204"/>
                    <a:gd name="connsiteX1" fmla="*/ 0 w 11794"/>
                    <a:gd name="connsiteY1" fmla="*/ 491 h 22204"/>
                    <a:gd name="connsiteX2" fmla="*/ 3342 w 11794"/>
                    <a:gd name="connsiteY2" fmla="*/ 491 h 22204"/>
                    <a:gd name="connsiteX3" fmla="*/ 3342 w 11794"/>
                    <a:gd name="connsiteY3" fmla="*/ 3733 h 22204"/>
                    <a:gd name="connsiteX4" fmla="*/ 5701 w 11794"/>
                    <a:gd name="connsiteY4" fmla="*/ 687 h 22204"/>
                    <a:gd name="connsiteX5" fmla="*/ 8059 w 11794"/>
                    <a:gd name="connsiteY5" fmla="*/ 0 h 22204"/>
                    <a:gd name="connsiteX6" fmla="*/ 11794 w 11794"/>
                    <a:gd name="connsiteY6" fmla="*/ 1179 h 22204"/>
                    <a:gd name="connsiteX7" fmla="*/ 10516 w 11794"/>
                    <a:gd name="connsiteY7" fmla="*/ 4618 h 22204"/>
                    <a:gd name="connsiteX8" fmla="*/ 7862 w 11794"/>
                    <a:gd name="connsiteY8" fmla="*/ 3831 h 22204"/>
                    <a:gd name="connsiteX9" fmla="*/ 5701 w 11794"/>
                    <a:gd name="connsiteY9" fmla="*/ 4519 h 22204"/>
                    <a:gd name="connsiteX10" fmla="*/ 4324 w 11794"/>
                    <a:gd name="connsiteY10" fmla="*/ 6484 h 22204"/>
                    <a:gd name="connsiteX11" fmla="*/ 3735 w 11794"/>
                    <a:gd name="connsiteY11" fmla="*/ 10807 h 22204"/>
                    <a:gd name="connsiteX12" fmla="*/ 3735 w 11794"/>
                    <a:gd name="connsiteY12" fmla="*/ 22204 h 22204"/>
                    <a:gd name="connsiteX13" fmla="*/ 0 w 11794"/>
                    <a:gd name="connsiteY13" fmla="*/ 22204 h 222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1794" h="22204">
                      <a:moveTo>
                        <a:pt x="0" y="22204"/>
                      </a:moveTo>
                      <a:lnTo>
                        <a:pt x="0" y="491"/>
                      </a:lnTo>
                      <a:lnTo>
                        <a:pt x="3342" y="491"/>
                      </a:lnTo>
                      <a:lnTo>
                        <a:pt x="3342" y="3733"/>
                      </a:lnTo>
                      <a:cubicBezTo>
                        <a:pt x="4226" y="2161"/>
                        <a:pt x="5013" y="1179"/>
                        <a:pt x="5701" y="687"/>
                      </a:cubicBezTo>
                      <a:cubicBezTo>
                        <a:pt x="6389" y="196"/>
                        <a:pt x="7174" y="0"/>
                        <a:pt x="8059" y="0"/>
                      </a:cubicBezTo>
                      <a:cubicBezTo>
                        <a:pt x="9337" y="0"/>
                        <a:pt x="10516" y="393"/>
                        <a:pt x="11794" y="1179"/>
                      </a:cubicBezTo>
                      <a:lnTo>
                        <a:pt x="10516" y="4618"/>
                      </a:lnTo>
                      <a:cubicBezTo>
                        <a:pt x="9632" y="4126"/>
                        <a:pt x="8747" y="3831"/>
                        <a:pt x="7862" y="3831"/>
                      </a:cubicBezTo>
                      <a:cubicBezTo>
                        <a:pt x="7077" y="3831"/>
                        <a:pt x="6290" y="4028"/>
                        <a:pt x="5701" y="4519"/>
                      </a:cubicBezTo>
                      <a:cubicBezTo>
                        <a:pt x="5013" y="5010"/>
                        <a:pt x="4620" y="5698"/>
                        <a:pt x="4324" y="6484"/>
                      </a:cubicBezTo>
                      <a:cubicBezTo>
                        <a:pt x="3932" y="7762"/>
                        <a:pt x="3735" y="9236"/>
                        <a:pt x="3735" y="10807"/>
                      </a:cubicBezTo>
                      <a:lnTo>
                        <a:pt x="3735" y="22204"/>
                      </a:lnTo>
                      <a:lnTo>
                        <a:pt x="0" y="22204"/>
                      </a:lnTo>
                      <a:close/>
                    </a:path>
                  </a:pathLst>
                </a:custGeom>
                <a:solidFill>
                  <a:srgbClr val="23509E"/>
                </a:solidFill>
                <a:ln w="9820" cap="flat">
                  <a:noFill/>
                  <a:prstDash val="solid"/>
                  <a:miter/>
                </a:ln>
              </p:spPr>
              <p:txBody>
                <a:bodyPr rtlCol="0" anchor="ctr"/>
                <a:lstStyle/>
                <a:p>
                  <a:endParaRPr lang="en-US" dirty="0"/>
                </a:p>
              </p:txBody>
            </p:sp>
            <p:sp>
              <p:nvSpPr>
                <p:cNvPr id="245" name="Freeform 244">
                  <a:extLst>
                    <a:ext uri="{FF2B5EF4-FFF2-40B4-BE49-F238E27FC236}">
                      <a16:creationId xmlns:a16="http://schemas.microsoft.com/office/drawing/2014/main" id="{713A65BB-99D3-0392-9913-BBE3581660FC}"/>
                    </a:ext>
                  </a:extLst>
                </p:cNvPr>
                <p:cNvSpPr/>
                <p:nvPr/>
              </p:nvSpPr>
              <p:spPr>
                <a:xfrm>
                  <a:off x="9615484" y="6446028"/>
                  <a:ext cx="19656" cy="22794"/>
                </a:xfrm>
                <a:custGeom>
                  <a:avLst/>
                  <a:gdLst>
                    <a:gd name="connsiteX0" fmla="*/ 15430 w 19656"/>
                    <a:gd name="connsiteY0" fmla="*/ 19650 h 22794"/>
                    <a:gd name="connsiteX1" fmla="*/ 11500 w 19656"/>
                    <a:gd name="connsiteY1" fmla="*/ 22107 h 22794"/>
                    <a:gd name="connsiteX2" fmla="*/ 7470 w 19656"/>
                    <a:gd name="connsiteY2" fmla="*/ 22795 h 22794"/>
                    <a:gd name="connsiteX3" fmla="*/ 1966 w 19656"/>
                    <a:gd name="connsiteY3" fmla="*/ 21026 h 22794"/>
                    <a:gd name="connsiteX4" fmla="*/ 0 w 19656"/>
                    <a:gd name="connsiteY4" fmla="*/ 16605 h 22794"/>
                    <a:gd name="connsiteX5" fmla="*/ 688 w 19656"/>
                    <a:gd name="connsiteY5" fmla="*/ 13657 h 22794"/>
                    <a:gd name="connsiteX6" fmla="*/ 2555 w 19656"/>
                    <a:gd name="connsiteY6" fmla="*/ 11495 h 22794"/>
                    <a:gd name="connsiteX7" fmla="*/ 5209 w 19656"/>
                    <a:gd name="connsiteY7" fmla="*/ 10316 h 22794"/>
                    <a:gd name="connsiteX8" fmla="*/ 8453 w 19656"/>
                    <a:gd name="connsiteY8" fmla="*/ 9727 h 22794"/>
                    <a:gd name="connsiteX9" fmla="*/ 15038 w 19656"/>
                    <a:gd name="connsiteY9" fmla="*/ 8450 h 22794"/>
                    <a:gd name="connsiteX10" fmla="*/ 15038 w 19656"/>
                    <a:gd name="connsiteY10" fmla="*/ 7467 h 22794"/>
                    <a:gd name="connsiteX11" fmla="*/ 13957 w 19656"/>
                    <a:gd name="connsiteY11" fmla="*/ 4323 h 22794"/>
                    <a:gd name="connsiteX12" fmla="*/ 9730 w 19656"/>
                    <a:gd name="connsiteY12" fmla="*/ 3046 h 22794"/>
                    <a:gd name="connsiteX13" fmla="*/ 5897 w 19656"/>
                    <a:gd name="connsiteY13" fmla="*/ 3930 h 22794"/>
                    <a:gd name="connsiteX14" fmla="*/ 4030 w 19656"/>
                    <a:gd name="connsiteY14" fmla="*/ 7172 h 22794"/>
                    <a:gd name="connsiteX15" fmla="*/ 394 w 19656"/>
                    <a:gd name="connsiteY15" fmla="*/ 6681 h 22794"/>
                    <a:gd name="connsiteX16" fmla="*/ 1966 w 19656"/>
                    <a:gd name="connsiteY16" fmla="*/ 2947 h 22794"/>
                    <a:gd name="connsiteX17" fmla="*/ 5209 w 19656"/>
                    <a:gd name="connsiteY17" fmla="*/ 786 h 22794"/>
                    <a:gd name="connsiteX18" fmla="*/ 10123 w 19656"/>
                    <a:gd name="connsiteY18" fmla="*/ 0 h 22794"/>
                    <a:gd name="connsiteX19" fmla="*/ 14645 w 19656"/>
                    <a:gd name="connsiteY19" fmla="*/ 688 h 22794"/>
                    <a:gd name="connsiteX20" fmla="*/ 17199 w 19656"/>
                    <a:gd name="connsiteY20" fmla="*/ 2358 h 22794"/>
                    <a:gd name="connsiteX21" fmla="*/ 18379 w 19656"/>
                    <a:gd name="connsiteY21" fmla="*/ 4814 h 22794"/>
                    <a:gd name="connsiteX22" fmla="*/ 18576 w 19656"/>
                    <a:gd name="connsiteY22" fmla="*/ 8253 h 22794"/>
                    <a:gd name="connsiteX23" fmla="*/ 18576 w 19656"/>
                    <a:gd name="connsiteY23" fmla="*/ 13165 h 22794"/>
                    <a:gd name="connsiteX24" fmla="*/ 18772 w 19656"/>
                    <a:gd name="connsiteY24" fmla="*/ 19650 h 22794"/>
                    <a:gd name="connsiteX25" fmla="*/ 19657 w 19656"/>
                    <a:gd name="connsiteY25" fmla="*/ 22303 h 22794"/>
                    <a:gd name="connsiteX26" fmla="*/ 16217 w 19656"/>
                    <a:gd name="connsiteY26" fmla="*/ 22303 h 22794"/>
                    <a:gd name="connsiteX27" fmla="*/ 15430 w 19656"/>
                    <a:gd name="connsiteY27" fmla="*/ 19650 h 22794"/>
                    <a:gd name="connsiteX28" fmla="*/ 15136 w 19656"/>
                    <a:gd name="connsiteY28" fmla="*/ 11495 h 22794"/>
                    <a:gd name="connsiteX29" fmla="*/ 9141 w 19656"/>
                    <a:gd name="connsiteY29" fmla="*/ 12871 h 22794"/>
                    <a:gd name="connsiteX30" fmla="*/ 5897 w 19656"/>
                    <a:gd name="connsiteY30" fmla="*/ 13559 h 22794"/>
                    <a:gd name="connsiteX31" fmla="*/ 4423 w 19656"/>
                    <a:gd name="connsiteY31" fmla="*/ 14738 h 22794"/>
                    <a:gd name="connsiteX32" fmla="*/ 3932 w 19656"/>
                    <a:gd name="connsiteY32" fmla="*/ 16506 h 22794"/>
                    <a:gd name="connsiteX33" fmla="*/ 5013 w 19656"/>
                    <a:gd name="connsiteY33" fmla="*/ 18963 h 22794"/>
                    <a:gd name="connsiteX34" fmla="*/ 8256 w 19656"/>
                    <a:gd name="connsiteY34" fmla="*/ 19945 h 22794"/>
                    <a:gd name="connsiteX35" fmla="*/ 11991 w 19656"/>
                    <a:gd name="connsiteY35" fmla="*/ 19061 h 22794"/>
                    <a:gd name="connsiteX36" fmla="*/ 14448 w 19656"/>
                    <a:gd name="connsiteY36" fmla="*/ 16506 h 22794"/>
                    <a:gd name="connsiteX37" fmla="*/ 15038 w 19656"/>
                    <a:gd name="connsiteY37" fmla="*/ 12871 h 22794"/>
                    <a:gd name="connsiteX38" fmla="*/ 15038 w 19656"/>
                    <a:gd name="connsiteY38" fmla="*/ 11495 h 227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Lst>
                  <a:rect l="l" t="t" r="r" b="b"/>
                  <a:pathLst>
                    <a:path w="19656" h="22794">
                      <a:moveTo>
                        <a:pt x="15430" y="19650"/>
                      </a:moveTo>
                      <a:cubicBezTo>
                        <a:pt x="14055" y="20829"/>
                        <a:pt x="12777" y="21616"/>
                        <a:pt x="11500" y="22107"/>
                      </a:cubicBezTo>
                      <a:cubicBezTo>
                        <a:pt x="10222" y="22598"/>
                        <a:pt x="8846" y="22795"/>
                        <a:pt x="7470" y="22795"/>
                      </a:cubicBezTo>
                      <a:cubicBezTo>
                        <a:pt x="5111" y="22795"/>
                        <a:pt x="3243" y="22205"/>
                        <a:pt x="1966" y="21026"/>
                      </a:cubicBezTo>
                      <a:cubicBezTo>
                        <a:pt x="688" y="19847"/>
                        <a:pt x="0" y="18373"/>
                        <a:pt x="0" y="16605"/>
                      </a:cubicBezTo>
                      <a:cubicBezTo>
                        <a:pt x="0" y="15524"/>
                        <a:pt x="197" y="14541"/>
                        <a:pt x="688" y="13657"/>
                      </a:cubicBezTo>
                      <a:cubicBezTo>
                        <a:pt x="1179" y="12773"/>
                        <a:pt x="1770" y="12085"/>
                        <a:pt x="2555" y="11495"/>
                      </a:cubicBezTo>
                      <a:cubicBezTo>
                        <a:pt x="3342" y="11004"/>
                        <a:pt x="4227" y="10513"/>
                        <a:pt x="5209" y="10316"/>
                      </a:cubicBezTo>
                      <a:cubicBezTo>
                        <a:pt x="5897" y="10120"/>
                        <a:pt x="6978" y="9924"/>
                        <a:pt x="8453" y="9727"/>
                      </a:cubicBezTo>
                      <a:cubicBezTo>
                        <a:pt x="11401" y="9334"/>
                        <a:pt x="13563" y="8941"/>
                        <a:pt x="15038" y="8450"/>
                      </a:cubicBezTo>
                      <a:cubicBezTo>
                        <a:pt x="15038" y="7958"/>
                        <a:pt x="15038" y="7663"/>
                        <a:pt x="15038" y="7467"/>
                      </a:cubicBezTo>
                      <a:cubicBezTo>
                        <a:pt x="15038" y="5993"/>
                        <a:pt x="14645" y="4913"/>
                        <a:pt x="13957" y="4323"/>
                      </a:cubicBezTo>
                      <a:cubicBezTo>
                        <a:pt x="12973" y="3537"/>
                        <a:pt x="11598" y="3046"/>
                        <a:pt x="9730" y="3046"/>
                      </a:cubicBezTo>
                      <a:cubicBezTo>
                        <a:pt x="7961" y="3046"/>
                        <a:pt x="6684" y="3340"/>
                        <a:pt x="5897" y="3930"/>
                      </a:cubicBezTo>
                      <a:cubicBezTo>
                        <a:pt x="5111" y="4520"/>
                        <a:pt x="4423" y="5600"/>
                        <a:pt x="4030" y="7172"/>
                      </a:cubicBezTo>
                      <a:lnTo>
                        <a:pt x="394" y="6681"/>
                      </a:lnTo>
                      <a:cubicBezTo>
                        <a:pt x="688" y="5109"/>
                        <a:pt x="1278" y="3930"/>
                        <a:pt x="1966" y="2947"/>
                      </a:cubicBezTo>
                      <a:cubicBezTo>
                        <a:pt x="2654" y="1965"/>
                        <a:pt x="3833" y="1277"/>
                        <a:pt x="5209" y="786"/>
                      </a:cubicBezTo>
                      <a:cubicBezTo>
                        <a:pt x="6585" y="294"/>
                        <a:pt x="8256" y="0"/>
                        <a:pt x="10123" y="0"/>
                      </a:cubicBezTo>
                      <a:cubicBezTo>
                        <a:pt x="11991" y="0"/>
                        <a:pt x="13465" y="197"/>
                        <a:pt x="14645" y="688"/>
                      </a:cubicBezTo>
                      <a:cubicBezTo>
                        <a:pt x="15824" y="1179"/>
                        <a:pt x="16610" y="1670"/>
                        <a:pt x="17199" y="2358"/>
                      </a:cubicBezTo>
                      <a:cubicBezTo>
                        <a:pt x="17789" y="3046"/>
                        <a:pt x="18084" y="3832"/>
                        <a:pt x="18379" y="4814"/>
                      </a:cubicBezTo>
                      <a:cubicBezTo>
                        <a:pt x="18477" y="5404"/>
                        <a:pt x="18576" y="6583"/>
                        <a:pt x="18576" y="8253"/>
                      </a:cubicBezTo>
                      <a:lnTo>
                        <a:pt x="18576" y="13165"/>
                      </a:lnTo>
                      <a:cubicBezTo>
                        <a:pt x="18576" y="16605"/>
                        <a:pt x="18674" y="18766"/>
                        <a:pt x="18772" y="19650"/>
                      </a:cubicBezTo>
                      <a:cubicBezTo>
                        <a:pt x="18969" y="20534"/>
                        <a:pt x="19264" y="21419"/>
                        <a:pt x="19657" y="22303"/>
                      </a:cubicBezTo>
                      <a:lnTo>
                        <a:pt x="16217" y="22303"/>
                      </a:lnTo>
                      <a:cubicBezTo>
                        <a:pt x="15824" y="21616"/>
                        <a:pt x="15627" y="20731"/>
                        <a:pt x="15430" y="19650"/>
                      </a:cubicBezTo>
                      <a:close/>
                      <a:moveTo>
                        <a:pt x="15136" y="11495"/>
                      </a:moveTo>
                      <a:cubicBezTo>
                        <a:pt x="13760" y="12085"/>
                        <a:pt x="11794" y="12478"/>
                        <a:pt x="9141" y="12871"/>
                      </a:cubicBezTo>
                      <a:cubicBezTo>
                        <a:pt x="7666" y="13068"/>
                        <a:pt x="6585" y="13362"/>
                        <a:pt x="5897" y="13559"/>
                      </a:cubicBezTo>
                      <a:cubicBezTo>
                        <a:pt x="5308" y="13853"/>
                        <a:pt x="4816" y="14247"/>
                        <a:pt x="4423" y="14738"/>
                      </a:cubicBezTo>
                      <a:cubicBezTo>
                        <a:pt x="4128" y="15229"/>
                        <a:pt x="3932" y="15818"/>
                        <a:pt x="3932" y="16506"/>
                      </a:cubicBezTo>
                      <a:cubicBezTo>
                        <a:pt x="3932" y="17489"/>
                        <a:pt x="4324" y="18275"/>
                        <a:pt x="5013" y="18963"/>
                      </a:cubicBezTo>
                      <a:cubicBezTo>
                        <a:pt x="5799" y="19650"/>
                        <a:pt x="6880" y="19945"/>
                        <a:pt x="8256" y="19945"/>
                      </a:cubicBezTo>
                      <a:cubicBezTo>
                        <a:pt x="9632" y="19945"/>
                        <a:pt x="10910" y="19650"/>
                        <a:pt x="11991" y="19061"/>
                      </a:cubicBezTo>
                      <a:cubicBezTo>
                        <a:pt x="13072" y="18471"/>
                        <a:pt x="13858" y="17587"/>
                        <a:pt x="14448" y="16506"/>
                      </a:cubicBezTo>
                      <a:cubicBezTo>
                        <a:pt x="14841" y="15720"/>
                        <a:pt x="15038" y="14443"/>
                        <a:pt x="15038" y="12871"/>
                      </a:cubicBezTo>
                      <a:lnTo>
                        <a:pt x="15038" y="11495"/>
                      </a:lnTo>
                      <a:close/>
                    </a:path>
                  </a:pathLst>
                </a:custGeom>
                <a:solidFill>
                  <a:srgbClr val="23509E"/>
                </a:solidFill>
                <a:ln w="9820" cap="flat">
                  <a:noFill/>
                  <a:prstDash val="solid"/>
                  <a:miter/>
                </a:ln>
              </p:spPr>
              <p:txBody>
                <a:bodyPr rtlCol="0" anchor="ctr"/>
                <a:lstStyle/>
                <a:p>
                  <a:endParaRPr lang="en-US" dirty="0"/>
                </a:p>
              </p:txBody>
            </p:sp>
            <p:sp>
              <p:nvSpPr>
                <p:cNvPr id="246" name="Freeform 245">
                  <a:extLst>
                    <a:ext uri="{FF2B5EF4-FFF2-40B4-BE49-F238E27FC236}">
                      <a16:creationId xmlns:a16="http://schemas.microsoft.com/office/drawing/2014/main" id="{2E2EFCF5-1DB2-FA39-0C76-FBD5BFCAD07C}"/>
                    </a:ext>
                  </a:extLst>
                </p:cNvPr>
                <p:cNvSpPr/>
                <p:nvPr/>
              </p:nvSpPr>
              <p:spPr>
                <a:xfrm>
                  <a:off x="9640055" y="6446225"/>
                  <a:ext cx="29387" cy="22204"/>
                </a:xfrm>
                <a:custGeom>
                  <a:avLst/>
                  <a:gdLst>
                    <a:gd name="connsiteX0" fmla="*/ 0 w 29387"/>
                    <a:gd name="connsiteY0" fmla="*/ 22204 h 22204"/>
                    <a:gd name="connsiteX1" fmla="*/ 0 w 29387"/>
                    <a:gd name="connsiteY1" fmla="*/ 491 h 22204"/>
                    <a:gd name="connsiteX2" fmla="*/ 3243 w 29387"/>
                    <a:gd name="connsiteY2" fmla="*/ 491 h 22204"/>
                    <a:gd name="connsiteX3" fmla="*/ 3243 w 29387"/>
                    <a:gd name="connsiteY3" fmla="*/ 3537 h 22204"/>
                    <a:gd name="connsiteX4" fmla="*/ 5996 w 29387"/>
                    <a:gd name="connsiteY4" fmla="*/ 982 h 22204"/>
                    <a:gd name="connsiteX5" fmla="*/ 9828 w 29387"/>
                    <a:gd name="connsiteY5" fmla="*/ 0 h 22204"/>
                    <a:gd name="connsiteX6" fmla="*/ 13760 w 29387"/>
                    <a:gd name="connsiteY6" fmla="*/ 982 h 22204"/>
                    <a:gd name="connsiteX7" fmla="*/ 15922 w 29387"/>
                    <a:gd name="connsiteY7" fmla="*/ 3831 h 22204"/>
                    <a:gd name="connsiteX8" fmla="*/ 22605 w 29387"/>
                    <a:gd name="connsiteY8" fmla="*/ 0 h 22204"/>
                    <a:gd name="connsiteX9" fmla="*/ 27617 w 29387"/>
                    <a:gd name="connsiteY9" fmla="*/ 1768 h 22204"/>
                    <a:gd name="connsiteX10" fmla="*/ 29387 w 29387"/>
                    <a:gd name="connsiteY10" fmla="*/ 7271 h 22204"/>
                    <a:gd name="connsiteX11" fmla="*/ 29387 w 29387"/>
                    <a:gd name="connsiteY11" fmla="*/ 22204 h 22204"/>
                    <a:gd name="connsiteX12" fmla="*/ 25750 w 29387"/>
                    <a:gd name="connsiteY12" fmla="*/ 22204 h 22204"/>
                    <a:gd name="connsiteX13" fmla="*/ 25750 w 29387"/>
                    <a:gd name="connsiteY13" fmla="*/ 8548 h 22204"/>
                    <a:gd name="connsiteX14" fmla="*/ 25357 w 29387"/>
                    <a:gd name="connsiteY14" fmla="*/ 5404 h 22204"/>
                    <a:gd name="connsiteX15" fmla="*/ 24079 w 29387"/>
                    <a:gd name="connsiteY15" fmla="*/ 3831 h 22204"/>
                    <a:gd name="connsiteX16" fmla="*/ 21917 w 29387"/>
                    <a:gd name="connsiteY16" fmla="*/ 3242 h 22204"/>
                    <a:gd name="connsiteX17" fmla="*/ 18084 w 29387"/>
                    <a:gd name="connsiteY17" fmla="*/ 4716 h 22204"/>
                    <a:gd name="connsiteX18" fmla="*/ 16610 w 29387"/>
                    <a:gd name="connsiteY18" fmla="*/ 9629 h 22204"/>
                    <a:gd name="connsiteX19" fmla="*/ 16610 w 29387"/>
                    <a:gd name="connsiteY19" fmla="*/ 22204 h 22204"/>
                    <a:gd name="connsiteX20" fmla="*/ 12973 w 29387"/>
                    <a:gd name="connsiteY20" fmla="*/ 22204 h 22204"/>
                    <a:gd name="connsiteX21" fmla="*/ 12973 w 29387"/>
                    <a:gd name="connsiteY21" fmla="*/ 8056 h 22204"/>
                    <a:gd name="connsiteX22" fmla="*/ 12089 w 29387"/>
                    <a:gd name="connsiteY22" fmla="*/ 4421 h 22204"/>
                    <a:gd name="connsiteX23" fmla="*/ 9141 w 29387"/>
                    <a:gd name="connsiteY23" fmla="*/ 3242 h 22204"/>
                    <a:gd name="connsiteX24" fmla="*/ 6290 w 29387"/>
                    <a:gd name="connsiteY24" fmla="*/ 4028 h 22204"/>
                    <a:gd name="connsiteX25" fmla="*/ 4423 w 29387"/>
                    <a:gd name="connsiteY25" fmla="*/ 6386 h 22204"/>
                    <a:gd name="connsiteX26" fmla="*/ 3833 w 29387"/>
                    <a:gd name="connsiteY26" fmla="*/ 10906 h 22204"/>
                    <a:gd name="connsiteX27" fmla="*/ 3833 w 29387"/>
                    <a:gd name="connsiteY27" fmla="*/ 22204 h 22204"/>
                    <a:gd name="connsiteX28" fmla="*/ 0 w 29387"/>
                    <a:gd name="connsiteY28" fmla="*/ 22204 h 222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29387" h="22204">
                      <a:moveTo>
                        <a:pt x="0" y="22204"/>
                      </a:moveTo>
                      <a:lnTo>
                        <a:pt x="0" y="491"/>
                      </a:lnTo>
                      <a:lnTo>
                        <a:pt x="3243" y="491"/>
                      </a:lnTo>
                      <a:lnTo>
                        <a:pt x="3243" y="3537"/>
                      </a:lnTo>
                      <a:cubicBezTo>
                        <a:pt x="3932" y="2456"/>
                        <a:pt x="4816" y="1572"/>
                        <a:pt x="5996" y="982"/>
                      </a:cubicBezTo>
                      <a:cubicBezTo>
                        <a:pt x="7175" y="294"/>
                        <a:pt x="8453" y="0"/>
                        <a:pt x="9828" y="0"/>
                      </a:cubicBezTo>
                      <a:cubicBezTo>
                        <a:pt x="11401" y="0"/>
                        <a:pt x="12777" y="294"/>
                        <a:pt x="13760" y="982"/>
                      </a:cubicBezTo>
                      <a:cubicBezTo>
                        <a:pt x="14742" y="1670"/>
                        <a:pt x="15529" y="2554"/>
                        <a:pt x="15922" y="3831"/>
                      </a:cubicBezTo>
                      <a:cubicBezTo>
                        <a:pt x="17593" y="1277"/>
                        <a:pt x="19853" y="0"/>
                        <a:pt x="22605" y="0"/>
                      </a:cubicBezTo>
                      <a:cubicBezTo>
                        <a:pt x="24767" y="0"/>
                        <a:pt x="26438" y="589"/>
                        <a:pt x="27617" y="1768"/>
                      </a:cubicBezTo>
                      <a:cubicBezTo>
                        <a:pt x="28797" y="2947"/>
                        <a:pt x="29387" y="4814"/>
                        <a:pt x="29387" y="7271"/>
                      </a:cubicBezTo>
                      <a:lnTo>
                        <a:pt x="29387" y="22204"/>
                      </a:lnTo>
                      <a:lnTo>
                        <a:pt x="25750" y="22204"/>
                      </a:lnTo>
                      <a:lnTo>
                        <a:pt x="25750" y="8548"/>
                      </a:lnTo>
                      <a:cubicBezTo>
                        <a:pt x="25750" y="7074"/>
                        <a:pt x="25652" y="5993"/>
                        <a:pt x="25357" y="5404"/>
                      </a:cubicBezTo>
                      <a:cubicBezTo>
                        <a:pt x="25160" y="4716"/>
                        <a:pt x="24669" y="4225"/>
                        <a:pt x="24079" y="3831"/>
                      </a:cubicBezTo>
                      <a:cubicBezTo>
                        <a:pt x="23490" y="3439"/>
                        <a:pt x="22703" y="3242"/>
                        <a:pt x="21917" y="3242"/>
                      </a:cubicBezTo>
                      <a:cubicBezTo>
                        <a:pt x="20345" y="3242"/>
                        <a:pt x="19165" y="3733"/>
                        <a:pt x="18084" y="4716"/>
                      </a:cubicBezTo>
                      <a:cubicBezTo>
                        <a:pt x="17102" y="5698"/>
                        <a:pt x="16610" y="7369"/>
                        <a:pt x="16610" y="9629"/>
                      </a:cubicBezTo>
                      <a:lnTo>
                        <a:pt x="16610" y="22204"/>
                      </a:lnTo>
                      <a:lnTo>
                        <a:pt x="12973" y="22204"/>
                      </a:lnTo>
                      <a:lnTo>
                        <a:pt x="12973" y="8056"/>
                      </a:lnTo>
                      <a:cubicBezTo>
                        <a:pt x="12973" y="6386"/>
                        <a:pt x="12679" y="5207"/>
                        <a:pt x="12089" y="4421"/>
                      </a:cubicBezTo>
                      <a:cubicBezTo>
                        <a:pt x="11500" y="3635"/>
                        <a:pt x="10516" y="3242"/>
                        <a:pt x="9141" y="3242"/>
                      </a:cubicBezTo>
                      <a:cubicBezTo>
                        <a:pt x="8059" y="3242"/>
                        <a:pt x="7175" y="3537"/>
                        <a:pt x="6290" y="4028"/>
                      </a:cubicBezTo>
                      <a:cubicBezTo>
                        <a:pt x="5406" y="4618"/>
                        <a:pt x="4816" y="5404"/>
                        <a:pt x="4423" y="6386"/>
                      </a:cubicBezTo>
                      <a:cubicBezTo>
                        <a:pt x="4030" y="7467"/>
                        <a:pt x="3833" y="8941"/>
                        <a:pt x="3833" y="10906"/>
                      </a:cubicBezTo>
                      <a:lnTo>
                        <a:pt x="3833" y="22204"/>
                      </a:lnTo>
                      <a:lnTo>
                        <a:pt x="0" y="22204"/>
                      </a:lnTo>
                      <a:close/>
                    </a:path>
                  </a:pathLst>
                </a:custGeom>
                <a:solidFill>
                  <a:srgbClr val="23509E"/>
                </a:solidFill>
                <a:ln w="9820" cap="flat">
                  <a:noFill/>
                  <a:prstDash val="solid"/>
                  <a:miter/>
                </a:ln>
              </p:spPr>
              <p:txBody>
                <a:bodyPr rtlCol="0" anchor="ctr"/>
                <a:lstStyle/>
                <a:p>
                  <a:endParaRPr lang="en-US" dirty="0"/>
                </a:p>
              </p:txBody>
            </p:sp>
            <p:sp>
              <p:nvSpPr>
                <p:cNvPr id="247" name="Freeform 246">
                  <a:extLst>
                    <a:ext uri="{FF2B5EF4-FFF2-40B4-BE49-F238E27FC236}">
                      <a16:creationId xmlns:a16="http://schemas.microsoft.com/office/drawing/2014/main" id="{727165C4-B729-F0FD-D147-10C1BECF2199}"/>
                    </a:ext>
                  </a:extLst>
                </p:cNvPr>
                <p:cNvSpPr/>
                <p:nvPr/>
              </p:nvSpPr>
              <p:spPr>
                <a:xfrm>
                  <a:off x="9674946" y="6446225"/>
                  <a:ext cx="29386" cy="22204"/>
                </a:xfrm>
                <a:custGeom>
                  <a:avLst/>
                  <a:gdLst>
                    <a:gd name="connsiteX0" fmla="*/ 0 w 29386"/>
                    <a:gd name="connsiteY0" fmla="*/ 22204 h 22204"/>
                    <a:gd name="connsiteX1" fmla="*/ 0 w 29386"/>
                    <a:gd name="connsiteY1" fmla="*/ 491 h 22204"/>
                    <a:gd name="connsiteX2" fmla="*/ 3243 w 29386"/>
                    <a:gd name="connsiteY2" fmla="*/ 491 h 22204"/>
                    <a:gd name="connsiteX3" fmla="*/ 3243 w 29386"/>
                    <a:gd name="connsiteY3" fmla="*/ 3537 h 22204"/>
                    <a:gd name="connsiteX4" fmla="*/ 5995 w 29386"/>
                    <a:gd name="connsiteY4" fmla="*/ 982 h 22204"/>
                    <a:gd name="connsiteX5" fmla="*/ 9828 w 29386"/>
                    <a:gd name="connsiteY5" fmla="*/ 0 h 22204"/>
                    <a:gd name="connsiteX6" fmla="*/ 13759 w 29386"/>
                    <a:gd name="connsiteY6" fmla="*/ 982 h 22204"/>
                    <a:gd name="connsiteX7" fmla="*/ 15922 w 29386"/>
                    <a:gd name="connsiteY7" fmla="*/ 3831 h 22204"/>
                    <a:gd name="connsiteX8" fmla="*/ 22605 w 29386"/>
                    <a:gd name="connsiteY8" fmla="*/ 0 h 22204"/>
                    <a:gd name="connsiteX9" fmla="*/ 27617 w 29386"/>
                    <a:gd name="connsiteY9" fmla="*/ 1768 h 22204"/>
                    <a:gd name="connsiteX10" fmla="*/ 29386 w 29386"/>
                    <a:gd name="connsiteY10" fmla="*/ 7271 h 22204"/>
                    <a:gd name="connsiteX11" fmla="*/ 29386 w 29386"/>
                    <a:gd name="connsiteY11" fmla="*/ 22204 h 22204"/>
                    <a:gd name="connsiteX12" fmla="*/ 25750 w 29386"/>
                    <a:gd name="connsiteY12" fmla="*/ 22204 h 22204"/>
                    <a:gd name="connsiteX13" fmla="*/ 25750 w 29386"/>
                    <a:gd name="connsiteY13" fmla="*/ 8548 h 22204"/>
                    <a:gd name="connsiteX14" fmla="*/ 25356 w 29386"/>
                    <a:gd name="connsiteY14" fmla="*/ 5404 h 22204"/>
                    <a:gd name="connsiteX15" fmla="*/ 24079 w 29386"/>
                    <a:gd name="connsiteY15" fmla="*/ 3831 h 22204"/>
                    <a:gd name="connsiteX16" fmla="*/ 21917 w 29386"/>
                    <a:gd name="connsiteY16" fmla="*/ 3242 h 22204"/>
                    <a:gd name="connsiteX17" fmla="*/ 18084 w 29386"/>
                    <a:gd name="connsiteY17" fmla="*/ 4716 h 22204"/>
                    <a:gd name="connsiteX18" fmla="*/ 16610 w 29386"/>
                    <a:gd name="connsiteY18" fmla="*/ 9629 h 22204"/>
                    <a:gd name="connsiteX19" fmla="*/ 16610 w 29386"/>
                    <a:gd name="connsiteY19" fmla="*/ 22204 h 22204"/>
                    <a:gd name="connsiteX20" fmla="*/ 12973 w 29386"/>
                    <a:gd name="connsiteY20" fmla="*/ 22204 h 22204"/>
                    <a:gd name="connsiteX21" fmla="*/ 12973 w 29386"/>
                    <a:gd name="connsiteY21" fmla="*/ 8056 h 22204"/>
                    <a:gd name="connsiteX22" fmla="*/ 12089 w 29386"/>
                    <a:gd name="connsiteY22" fmla="*/ 4421 h 22204"/>
                    <a:gd name="connsiteX23" fmla="*/ 9140 w 29386"/>
                    <a:gd name="connsiteY23" fmla="*/ 3242 h 22204"/>
                    <a:gd name="connsiteX24" fmla="*/ 6290 w 29386"/>
                    <a:gd name="connsiteY24" fmla="*/ 4028 h 22204"/>
                    <a:gd name="connsiteX25" fmla="*/ 4422 w 29386"/>
                    <a:gd name="connsiteY25" fmla="*/ 6386 h 22204"/>
                    <a:gd name="connsiteX26" fmla="*/ 3833 w 29386"/>
                    <a:gd name="connsiteY26" fmla="*/ 10906 h 22204"/>
                    <a:gd name="connsiteX27" fmla="*/ 3833 w 29386"/>
                    <a:gd name="connsiteY27" fmla="*/ 22204 h 22204"/>
                    <a:gd name="connsiteX28" fmla="*/ 0 w 29386"/>
                    <a:gd name="connsiteY28" fmla="*/ 22204 h 222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29386" h="22204">
                      <a:moveTo>
                        <a:pt x="0" y="22204"/>
                      </a:moveTo>
                      <a:lnTo>
                        <a:pt x="0" y="491"/>
                      </a:lnTo>
                      <a:lnTo>
                        <a:pt x="3243" y="491"/>
                      </a:lnTo>
                      <a:lnTo>
                        <a:pt x="3243" y="3537"/>
                      </a:lnTo>
                      <a:cubicBezTo>
                        <a:pt x="3931" y="2456"/>
                        <a:pt x="4816" y="1572"/>
                        <a:pt x="5995" y="982"/>
                      </a:cubicBezTo>
                      <a:cubicBezTo>
                        <a:pt x="7174" y="294"/>
                        <a:pt x="8452" y="0"/>
                        <a:pt x="9828" y="0"/>
                      </a:cubicBezTo>
                      <a:cubicBezTo>
                        <a:pt x="11401" y="0"/>
                        <a:pt x="12777" y="294"/>
                        <a:pt x="13759" y="982"/>
                      </a:cubicBezTo>
                      <a:cubicBezTo>
                        <a:pt x="14742" y="1670"/>
                        <a:pt x="15528" y="2554"/>
                        <a:pt x="15922" y="3831"/>
                      </a:cubicBezTo>
                      <a:cubicBezTo>
                        <a:pt x="17592" y="1277"/>
                        <a:pt x="19853" y="0"/>
                        <a:pt x="22605" y="0"/>
                      </a:cubicBezTo>
                      <a:cubicBezTo>
                        <a:pt x="24767" y="0"/>
                        <a:pt x="26438" y="589"/>
                        <a:pt x="27617" y="1768"/>
                      </a:cubicBezTo>
                      <a:cubicBezTo>
                        <a:pt x="28797" y="2947"/>
                        <a:pt x="29386" y="4814"/>
                        <a:pt x="29386" y="7271"/>
                      </a:cubicBezTo>
                      <a:lnTo>
                        <a:pt x="29386" y="22204"/>
                      </a:lnTo>
                      <a:lnTo>
                        <a:pt x="25750" y="22204"/>
                      </a:lnTo>
                      <a:lnTo>
                        <a:pt x="25750" y="8548"/>
                      </a:lnTo>
                      <a:cubicBezTo>
                        <a:pt x="25750" y="7074"/>
                        <a:pt x="25652" y="5993"/>
                        <a:pt x="25356" y="5404"/>
                      </a:cubicBezTo>
                      <a:cubicBezTo>
                        <a:pt x="25160" y="4716"/>
                        <a:pt x="24668" y="4225"/>
                        <a:pt x="24079" y="3831"/>
                      </a:cubicBezTo>
                      <a:cubicBezTo>
                        <a:pt x="23489" y="3439"/>
                        <a:pt x="22703" y="3242"/>
                        <a:pt x="21917" y="3242"/>
                      </a:cubicBezTo>
                      <a:cubicBezTo>
                        <a:pt x="20344" y="3242"/>
                        <a:pt x="19165" y="3733"/>
                        <a:pt x="18084" y="4716"/>
                      </a:cubicBezTo>
                      <a:cubicBezTo>
                        <a:pt x="17101" y="5698"/>
                        <a:pt x="16610" y="7369"/>
                        <a:pt x="16610" y="9629"/>
                      </a:cubicBezTo>
                      <a:lnTo>
                        <a:pt x="16610" y="22204"/>
                      </a:lnTo>
                      <a:lnTo>
                        <a:pt x="12973" y="22204"/>
                      </a:lnTo>
                      <a:lnTo>
                        <a:pt x="12973" y="8056"/>
                      </a:lnTo>
                      <a:cubicBezTo>
                        <a:pt x="12973" y="6386"/>
                        <a:pt x="12678" y="5207"/>
                        <a:pt x="12089" y="4421"/>
                      </a:cubicBezTo>
                      <a:cubicBezTo>
                        <a:pt x="11499" y="3635"/>
                        <a:pt x="10516" y="3242"/>
                        <a:pt x="9140" y="3242"/>
                      </a:cubicBezTo>
                      <a:cubicBezTo>
                        <a:pt x="8059" y="3242"/>
                        <a:pt x="7174" y="3537"/>
                        <a:pt x="6290" y="4028"/>
                      </a:cubicBezTo>
                      <a:cubicBezTo>
                        <a:pt x="5405" y="4618"/>
                        <a:pt x="4816" y="5404"/>
                        <a:pt x="4422" y="6386"/>
                      </a:cubicBezTo>
                      <a:cubicBezTo>
                        <a:pt x="4029" y="7369"/>
                        <a:pt x="3833" y="8941"/>
                        <a:pt x="3833" y="10906"/>
                      </a:cubicBezTo>
                      <a:lnTo>
                        <a:pt x="3833" y="22204"/>
                      </a:lnTo>
                      <a:lnTo>
                        <a:pt x="0" y="22204"/>
                      </a:lnTo>
                      <a:close/>
                    </a:path>
                  </a:pathLst>
                </a:custGeom>
                <a:solidFill>
                  <a:srgbClr val="23509E"/>
                </a:solidFill>
                <a:ln w="9820" cap="flat">
                  <a:noFill/>
                  <a:prstDash val="solid"/>
                  <a:miter/>
                </a:ln>
              </p:spPr>
              <p:txBody>
                <a:bodyPr rtlCol="0" anchor="ctr"/>
                <a:lstStyle/>
                <a:p>
                  <a:endParaRPr lang="en-US" dirty="0"/>
                </a:p>
              </p:txBody>
            </p:sp>
            <p:sp>
              <p:nvSpPr>
                <p:cNvPr id="248" name="Freeform 247">
                  <a:extLst>
                    <a:ext uri="{FF2B5EF4-FFF2-40B4-BE49-F238E27FC236}">
                      <a16:creationId xmlns:a16="http://schemas.microsoft.com/office/drawing/2014/main" id="{BFE0DC31-818B-99E7-2657-E166CCF73CEF}"/>
                    </a:ext>
                  </a:extLst>
                </p:cNvPr>
                <p:cNvSpPr/>
                <p:nvPr/>
              </p:nvSpPr>
              <p:spPr>
                <a:xfrm>
                  <a:off x="9708657" y="6446127"/>
                  <a:ext cx="19951" cy="22794"/>
                </a:xfrm>
                <a:custGeom>
                  <a:avLst/>
                  <a:gdLst>
                    <a:gd name="connsiteX0" fmla="*/ 16020 w 19951"/>
                    <a:gd name="connsiteY0" fmla="*/ 15229 h 22794"/>
                    <a:gd name="connsiteX1" fmla="*/ 19853 w 19951"/>
                    <a:gd name="connsiteY1" fmla="*/ 15720 h 22794"/>
                    <a:gd name="connsiteX2" fmla="*/ 16511 w 19951"/>
                    <a:gd name="connsiteY2" fmla="*/ 20928 h 22794"/>
                    <a:gd name="connsiteX3" fmla="*/ 10320 w 19951"/>
                    <a:gd name="connsiteY3" fmla="*/ 22795 h 22794"/>
                    <a:gd name="connsiteX4" fmla="*/ 2752 w 19951"/>
                    <a:gd name="connsiteY4" fmla="*/ 19847 h 22794"/>
                    <a:gd name="connsiteX5" fmla="*/ 0 w 19951"/>
                    <a:gd name="connsiteY5" fmla="*/ 11594 h 22794"/>
                    <a:gd name="connsiteX6" fmla="*/ 2850 w 19951"/>
                    <a:gd name="connsiteY6" fmla="*/ 3046 h 22794"/>
                    <a:gd name="connsiteX7" fmla="*/ 10123 w 19951"/>
                    <a:gd name="connsiteY7" fmla="*/ 0 h 22794"/>
                    <a:gd name="connsiteX8" fmla="*/ 17199 w 19951"/>
                    <a:gd name="connsiteY8" fmla="*/ 2947 h 22794"/>
                    <a:gd name="connsiteX9" fmla="*/ 19951 w 19951"/>
                    <a:gd name="connsiteY9" fmla="*/ 11299 h 22794"/>
                    <a:gd name="connsiteX10" fmla="*/ 19951 w 19951"/>
                    <a:gd name="connsiteY10" fmla="*/ 12282 h 22794"/>
                    <a:gd name="connsiteX11" fmla="*/ 3735 w 19951"/>
                    <a:gd name="connsiteY11" fmla="*/ 12282 h 22794"/>
                    <a:gd name="connsiteX12" fmla="*/ 5798 w 19951"/>
                    <a:gd name="connsiteY12" fmla="*/ 17784 h 22794"/>
                    <a:gd name="connsiteX13" fmla="*/ 10320 w 19951"/>
                    <a:gd name="connsiteY13" fmla="*/ 19650 h 22794"/>
                    <a:gd name="connsiteX14" fmla="*/ 13759 w 19951"/>
                    <a:gd name="connsiteY14" fmla="*/ 18569 h 22794"/>
                    <a:gd name="connsiteX15" fmla="*/ 16020 w 19951"/>
                    <a:gd name="connsiteY15" fmla="*/ 15229 h 22794"/>
                    <a:gd name="connsiteX16" fmla="*/ 3931 w 19951"/>
                    <a:gd name="connsiteY16" fmla="*/ 9334 h 22794"/>
                    <a:gd name="connsiteX17" fmla="*/ 16020 w 19951"/>
                    <a:gd name="connsiteY17" fmla="*/ 9334 h 22794"/>
                    <a:gd name="connsiteX18" fmla="*/ 14644 w 19951"/>
                    <a:gd name="connsiteY18" fmla="*/ 5207 h 22794"/>
                    <a:gd name="connsiteX19" fmla="*/ 10123 w 19951"/>
                    <a:gd name="connsiteY19" fmla="*/ 3046 h 22794"/>
                    <a:gd name="connsiteX20" fmla="*/ 5897 w 19951"/>
                    <a:gd name="connsiteY20" fmla="*/ 4716 h 22794"/>
                    <a:gd name="connsiteX21" fmla="*/ 3931 w 19951"/>
                    <a:gd name="connsiteY21" fmla="*/ 9334 h 227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19951" h="22794">
                      <a:moveTo>
                        <a:pt x="16020" y="15229"/>
                      </a:moveTo>
                      <a:lnTo>
                        <a:pt x="19853" y="15720"/>
                      </a:lnTo>
                      <a:cubicBezTo>
                        <a:pt x="19263" y="17980"/>
                        <a:pt x="18182" y="19650"/>
                        <a:pt x="16511" y="20928"/>
                      </a:cubicBezTo>
                      <a:cubicBezTo>
                        <a:pt x="14841" y="22107"/>
                        <a:pt x="12777" y="22795"/>
                        <a:pt x="10320" y="22795"/>
                      </a:cubicBezTo>
                      <a:cubicBezTo>
                        <a:pt x="7174" y="22795"/>
                        <a:pt x="4619" y="21812"/>
                        <a:pt x="2752" y="19847"/>
                      </a:cubicBezTo>
                      <a:cubicBezTo>
                        <a:pt x="884" y="17882"/>
                        <a:pt x="0" y="15131"/>
                        <a:pt x="0" y="11594"/>
                      </a:cubicBezTo>
                      <a:cubicBezTo>
                        <a:pt x="0" y="7958"/>
                        <a:pt x="983" y="5109"/>
                        <a:pt x="2850" y="3046"/>
                      </a:cubicBezTo>
                      <a:cubicBezTo>
                        <a:pt x="4717" y="982"/>
                        <a:pt x="7174" y="0"/>
                        <a:pt x="10123" y="0"/>
                      </a:cubicBezTo>
                      <a:cubicBezTo>
                        <a:pt x="13071" y="0"/>
                        <a:pt x="15430" y="982"/>
                        <a:pt x="17199" y="2947"/>
                      </a:cubicBezTo>
                      <a:cubicBezTo>
                        <a:pt x="18968" y="4913"/>
                        <a:pt x="19951" y="7663"/>
                        <a:pt x="19951" y="11299"/>
                      </a:cubicBezTo>
                      <a:cubicBezTo>
                        <a:pt x="19951" y="11495"/>
                        <a:pt x="19951" y="11888"/>
                        <a:pt x="19951" y="12282"/>
                      </a:cubicBezTo>
                      <a:lnTo>
                        <a:pt x="3735" y="12282"/>
                      </a:lnTo>
                      <a:cubicBezTo>
                        <a:pt x="3833" y="14639"/>
                        <a:pt x="4521" y="16506"/>
                        <a:pt x="5798" y="17784"/>
                      </a:cubicBezTo>
                      <a:cubicBezTo>
                        <a:pt x="6978" y="19061"/>
                        <a:pt x="8551" y="19650"/>
                        <a:pt x="10320" y="19650"/>
                      </a:cubicBezTo>
                      <a:cubicBezTo>
                        <a:pt x="11696" y="19650"/>
                        <a:pt x="12777" y="19257"/>
                        <a:pt x="13759" y="18569"/>
                      </a:cubicBezTo>
                      <a:cubicBezTo>
                        <a:pt x="14742" y="17980"/>
                        <a:pt x="15528" y="16801"/>
                        <a:pt x="16020" y="15229"/>
                      </a:cubicBezTo>
                      <a:close/>
                      <a:moveTo>
                        <a:pt x="3931" y="9334"/>
                      </a:moveTo>
                      <a:lnTo>
                        <a:pt x="16020" y="9334"/>
                      </a:lnTo>
                      <a:cubicBezTo>
                        <a:pt x="15823" y="7467"/>
                        <a:pt x="15430" y="6092"/>
                        <a:pt x="14644" y="5207"/>
                      </a:cubicBezTo>
                      <a:cubicBezTo>
                        <a:pt x="13465" y="3831"/>
                        <a:pt x="11990" y="3046"/>
                        <a:pt x="10123" y="3046"/>
                      </a:cubicBezTo>
                      <a:cubicBezTo>
                        <a:pt x="8452" y="3046"/>
                        <a:pt x="6978" y="3635"/>
                        <a:pt x="5897" y="4716"/>
                      </a:cubicBezTo>
                      <a:cubicBezTo>
                        <a:pt x="4717" y="5895"/>
                        <a:pt x="4128" y="7467"/>
                        <a:pt x="3931" y="9334"/>
                      </a:cubicBezTo>
                      <a:close/>
                    </a:path>
                  </a:pathLst>
                </a:custGeom>
                <a:solidFill>
                  <a:srgbClr val="23509E"/>
                </a:solidFill>
                <a:ln w="9820" cap="flat">
                  <a:noFill/>
                  <a:prstDash val="solid"/>
                  <a:miter/>
                </a:ln>
              </p:spPr>
              <p:txBody>
                <a:bodyPr rtlCol="0" anchor="ctr"/>
                <a:lstStyle/>
                <a:p>
                  <a:endParaRPr lang="en-US" dirty="0"/>
                </a:p>
              </p:txBody>
            </p:sp>
          </p:grpSp>
          <p:grpSp>
            <p:nvGrpSpPr>
              <p:cNvPr id="209" name="Graphic 4">
                <a:extLst>
                  <a:ext uri="{FF2B5EF4-FFF2-40B4-BE49-F238E27FC236}">
                    <a16:creationId xmlns:a16="http://schemas.microsoft.com/office/drawing/2014/main" id="{01BD6C06-035D-DCA9-65D1-A1996FB690D6}"/>
                  </a:ext>
                </a:extLst>
              </p:cNvPr>
              <p:cNvGrpSpPr/>
              <p:nvPr/>
            </p:nvGrpSpPr>
            <p:grpSpPr>
              <a:xfrm>
                <a:off x="9311693" y="6484740"/>
                <a:ext cx="414851" cy="39005"/>
                <a:chOff x="9311693" y="6484740"/>
                <a:chExt cx="414851" cy="39005"/>
              </a:xfrm>
              <a:solidFill>
                <a:srgbClr val="23509E"/>
              </a:solidFill>
            </p:grpSpPr>
            <p:sp>
              <p:nvSpPr>
                <p:cNvPr id="210" name="Freeform 209">
                  <a:extLst>
                    <a:ext uri="{FF2B5EF4-FFF2-40B4-BE49-F238E27FC236}">
                      <a16:creationId xmlns:a16="http://schemas.microsoft.com/office/drawing/2014/main" id="{ABA635AD-A5C9-622C-D3FB-DC9ED8DD8A7D}"/>
                    </a:ext>
                  </a:extLst>
                </p:cNvPr>
                <p:cNvSpPr/>
                <p:nvPr/>
              </p:nvSpPr>
              <p:spPr>
                <a:xfrm>
                  <a:off x="9311693" y="6492993"/>
                  <a:ext cx="20246" cy="22696"/>
                </a:xfrm>
                <a:custGeom>
                  <a:avLst/>
                  <a:gdLst>
                    <a:gd name="connsiteX0" fmla="*/ 0 w 20246"/>
                    <a:gd name="connsiteY0" fmla="*/ 11398 h 22696"/>
                    <a:gd name="connsiteX1" fmla="*/ 3342 w 20246"/>
                    <a:gd name="connsiteY1" fmla="*/ 2456 h 22696"/>
                    <a:gd name="connsiteX2" fmla="*/ 10123 w 20246"/>
                    <a:gd name="connsiteY2" fmla="*/ 0 h 22696"/>
                    <a:gd name="connsiteX3" fmla="*/ 17396 w 20246"/>
                    <a:gd name="connsiteY3" fmla="*/ 2948 h 22696"/>
                    <a:gd name="connsiteX4" fmla="*/ 20246 w 20246"/>
                    <a:gd name="connsiteY4" fmla="*/ 11004 h 22696"/>
                    <a:gd name="connsiteX5" fmla="*/ 18968 w 20246"/>
                    <a:gd name="connsiteY5" fmla="*/ 17588 h 22696"/>
                    <a:gd name="connsiteX6" fmla="*/ 15332 w 20246"/>
                    <a:gd name="connsiteY6" fmla="*/ 21321 h 22696"/>
                    <a:gd name="connsiteX7" fmla="*/ 10123 w 20246"/>
                    <a:gd name="connsiteY7" fmla="*/ 22696 h 22696"/>
                    <a:gd name="connsiteX8" fmla="*/ 2752 w 20246"/>
                    <a:gd name="connsiteY8" fmla="*/ 19749 h 22696"/>
                    <a:gd name="connsiteX9" fmla="*/ 0 w 20246"/>
                    <a:gd name="connsiteY9" fmla="*/ 11398 h 22696"/>
                    <a:gd name="connsiteX10" fmla="*/ 3735 w 20246"/>
                    <a:gd name="connsiteY10" fmla="*/ 11398 h 22696"/>
                    <a:gd name="connsiteX11" fmla="*/ 5602 w 20246"/>
                    <a:gd name="connsiteY11" fmla="*/ 17686 h 22696"/>
                    <a:gd name="connsiteX12" fmla="*/ 10221 w 20246"/>
                    <a:gd name="connsiteY12" fmla="*/ 19749 h 22696"/>
                    <a:gd name="connsiteX13" fmla="*/ 14742 w 20246"/>
                    <a:gd name="connsiteY13" fmla="*/ 17686 h 22696"/>
                    <a:gd name="connsiteX14" fmla="*/ 16610 w 20246"/>
                    <a:gd name="connsiteY14" fmla="*/ 11299 h 22696"/>
                    <a:gd name="connsiteX15" fmla="*/ 14742 w 20246"/>
                    <a:gd name="connsiteY15" fmla="*/ 5208 h 22696"/>
                    <a:gd name="connsiteX16" fmla="*/ 10221 w 20246"/>
                    <a:gd name="connsiteY16" fmla="*/ 3144 h 22696"/>
                    <a:gd name="connsiteX17" fmla="*/ 5602 w 20246"/>
                    <a:gd name="connsiteY17" fmla="*/ 5208 h 22696"/>
                    <a:gd name="connsiteX18" fmla="*/ 3735 w 20246"/>
                    <a:gd name="connsiteY18" fmla="*/ 11398 h 226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20246" h="22696">
                      <a:moveTo>
                        <a:pt x="0" y="11398"/>
                      </a:moveTo>
                      <a:cubicBezTo>
                        <a:pt x="0" y="7369"/>
                        <a:pt x="1081" y="4421"/>
                        <a:pt x="3342" y="2456"/>
                      </a:cubicBezTo>
                      <a:cubicBezTo>
                        <a:pt x="5209" y="885"/>
                        <a:pt x="7470" y="0"/>
                        <a:pt x="10123" y="0"/>
                      </a:cubicBezTo>
                      <a:cubicBezTo>
                        <a:pt x="13072" y="0"/>
                        <a:pt x="15529" y="983"/>
                        <a:pt x="17396" y="2948"/>
                      </a:cubicBezTo>
                      <a:cubicBezTo>
                        <a:pt x="19264" y="4913"/>
                        <a:pt x="20246" y="7566"/>
                        <a:pt x="20246" y="11004"/>
                      </a:cubicBezTo>
                      <a:cubicBezTo>
                        <a:pt x="20246" y="13756"/>
                        <a:pt x="19853" y="16015"/>
                        <a:pt x="18968" y="17588"/>
                      </a:cubicBezTo>
                      <a:cubicBezTo>
                        <a:pt x="18084" y="19159"/>
                        <a:pt x="16904" y="20437"/>
                        <a:pt x="15332" y="21321"/>
                      </a:cubicBezTo>
                      <a:cubicBezTo>
                        <a:pt x="13760" y="22205"/>
                        <a:pt x="11990" y="22696"/>
                        <a:pt x="10123" y="22696"/>
                      </a:cubicBezTo>
                      <a:cubicBezTo>
                        <a:pt x="7076" y="22696"/>
                        <a:pt x="4619" y="21714"/>
                        <a:pt x="2752" y="19749"/>
                      </a:cubicBezTo>
                      <a:cubicBezTo>
                        <a:pt x="983" y="17882"/>
                        <a:pt x="0" y="15131"/>
                        <a:pt x="0" y="11398"/>
                      </a:cubicBezTo>
                      <a:close/>
                      <a:moveTo>
                        <a:pt x="3735" y="11398"/>
                      </a:moveTo>
                      <a:cubicBezTo>
                        <a:pt x="3735" y="14148"/>
                        <a:pt x="4324" y="16212"/>
                        <a:pt x="5602" y="17686"/>
                      </a:cubicBezTo>
                      <a:cubicBezTo>
                        <a:pt x="6782" y="19061"/>
                        <a:pt x="8354" y="19749"/>
                        <a:pt x="10221" y="19749"/>
                      </a:cubicBezTo>
                      <a:cubicBezTo>
                        <a:pt x="12089" y="19749"/>
                        <a:pt x="13563" y="19061"/>
                        <a:pt x="14742" y="17686"/>
                      </a:cubicBezTo>
                      <a:cubicBezTo>
                        <a:pt x="15922" y="16310"/>
                        <a:pt x="16610" y="14148"/>
                        <a:pt x="16610" y="11299"/>
                      </a:cubicBezTo>
                      <a:cubicBezTo>
                        <a:pt x="16610" y="8646"/>
                        <a:pt x="16020" y="6583"/>
                        <a:pt x="14742" y="5208"/>
                      </a:cubicBezTo>
                      <a:cubicBezTo>
                        <a:pt x="13563" y="3832"/>
                        <a:pt x="11990" y="3144"/>
                        <a:pt x="10221" y="3144"/>
                      </a:cubicBezTo>
                      <a:cubicBezTo>
                        <a:pt x="8354" y="3144"/>
                        <a:pt x="6880" y="3832"/>
                        <a:pt x="5602" y="5208"/>
                      </a:cubicBezTo>
                      <a:cubicBezTo>
                        <a:pt x="4423" y="6583"/>
                        <a:pt x="3735" y="8646"/>
                        <a:pt x="3735" y="11398"/>
                      </a:cubicBezTo>
                      <a:close/>
                    </a:path>
                  </a:pathLst>
                </a:custGeom>
                <a:solidFill>
                  <a:srgbClr val="23509E"/>
                </a:solidFill>
                <a:ln w="9820" cap="flat">
                  <a:noFill/>
                  <a:prstDash val="solid"/>
                  <a:miter/>
                </a:ln>
              </p:spPr>
              <p:txBody>
                <a:bodyPr rtlCol="0" anchor="ctr"/>
                <a:lstStyle/>
                <a:p>
                  <a:endParaRPr lang="en-US" dirty="0"/>
                </a:p>
              </p:txBody>
            </p:sp>
            <p:sp>
              <p:nvSpPr>
                <p:cNvPr id="211" name="Freeform 210">
                  <a:extLst>
                    <a:ext uri="{FF2B5EF4-FFF2-40B4-BE49-F238E27FC236}">
                      <a16:creationId xmlns:a16="http://schemas.microsoft.com/office/drawing/2014/main" id="{5CDD4A36-370C-BFD0-A384-F890E4FBD4DA}"/>
                    </a:ext>
                  </a:extLst>
                </p:cNvPr>
                <p:cNvSpPr/>
                <p:nvPr/>
              </p:nvSpPr>
              <p:spPr>
                <a:xfrm>
                  <a:off x="9334003" y="6484740"/>
                  <a:ext cx="12678" cy="30556"/>
                </a:xfrm>
                <a:custGeom>
                  <a:avLst/>
                  <a:gdLst>
                    <a:gd name="connsiteX0" fmla="*/ 3243 w 12678"/>
                    <a:gd name="connsiteY0" fmla="*/ 30556 h 30556"/>
                    <a:gd name="connsiteX1" fmla="*/ 3243 w 12678"/>
                    <a:gd name="connsiteY1" fmla="*/ 11692 h 30556"/>
                    <a:gd name="connsiteX2" fmla="*/ 0 w 12678"/>
                    <a:gd name="connsiteY2" fmla="*/ 11692 h 30556"/>
                    <a:gd name="connsiteX3" fmla="*/ 0 w 12678"/>
                    <a:gd name="connsiteY3" fmla="*/ 8842 h 30556"/>
                    <a:gd name="connsiteX4" fmla="*/ 3243 w 12678"/>
                    <a:gd name="connsiteY4" fmla="*/ 8842 h 30556"/>
                    <a:gd name="connsiteX5" fmla="*/ 3243 w 12678"/>
                    <a:gd name="connsiteY5" fmla="*/ 6484 h 30556"/>
                    <a:gd name="connsiteX6" fmla="*/ 3636 w 12678"/>
                    <a:gd name="connsiteY6" fmla="*/ 3242 h 30556"/>
                    <a:gd name="connsiteX7" fmla="*/ 5504 w 12678"/>
                    <a:gd name="connsiteY7" fmla="*/ 884 h 30556"/>
                    <a:gd name="connsiteX8" fmla="*/ 9239 w 12678"/>
                    <a:gd name="connsiteY8" fmla="*/ 0 h 30556"/>
                    <a:gd name="connsiteX9" fmla="*/ 12678 w 12678"/>
                    <a:gd name="connsiteY9" fmla="*/ 393 h 30556"/>
                    <a:gd name="connsiteX10" fmla="*/ 12089 w 12678"/>
                    <a:gd name="connsiteY10" fmla="*/ 3635 h 30556"/>
                    <a:gd name="connsiteX11" fmla="*/ 9926 w 12678"/>
                    <a:gd name="connsiteY11" fmla="*/ 3439 h 30556"/>
                    <a:gd name="connsiteX12" fmla="*/ 7567 w 12678"/>
                    <a:gd name="connsiteY12" fmla="*/ 4126 h 30556"/>
                    <a:gd name="connsiteX13" fmla="*/ 6879 w 12678"/>
                    <a:gd name="connsiteY13" fmla="*/ 6779 h 30556"/>
                    <a:gd name="connsiteX14" fmla="*/ 6879 w 12678"/>
                    <a:gd name="connsiteY14" fmla="*/ 8745 h 30556"/>
                    <a:gd name="connsiteX15" fmla="*/ 11106 w 12678"/>
                    <a:gd name="connsiteY15" fmla="*/ 8745 h 30556"/>
                    <a:gd name="connsiteX16" fmla="*/ 11106 w 12678"/>
                    <a:gd name="connsiteY16" fmla="*/ 11594 h 30556"/>
                    <a:gd name="connsiteX17" fmla="*/ 6879 w 12678"/>
                    <a:gd name="connsiteY17" fmla="*/ 11594 h 30556"/>
                    <a:gd name="connsiteX18" fmla="*/ 6879 w 12678"/>
                    <a:gd name="connsiteY18" fmla="*/ 30458 h 30556"/>
                    <a:gd name="connsiteX19" fmla="*/ 3243 w 12678"/>
                    <a:gd name="connsiteY19" fmla="*/ 30458 h 305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12678" h="30556">
                      <a:moveTo>
                        <a:pt x="3243" y="30556"/>
                      </a:moveTo>
                      <a:lnTo>
                        <a:pt x="3243" y="11692"/>
                      </a:lnTo>
                      <a:lnTo>
                        <a:pt x="0" y="11692"/>
                      </a:lnTo>
                      <a:lnTo>
                        <a:pt x="0" y="8842"/>
                      </a:lnTo>
                      <a:lnTo>
                        <a:pt x="3243" y="8842"/>
                      </a:lnTo>
                      <a:lnTo>
                        <a:pt x="3243" y="6484"/>
                      </a:lnTo>
                      <a:cubicBezTo>
                        <a:pt x="3243" y="5011"/>
                        <a:pt x="3341" y="3930"/>
                        <a:pt x="3636" y="3242"/>
                      </a:cubicBezTo>
                      <a:cubicBezTo>
                        <a:pt x="4029" y="2260"/>
                        <a:pt x="4619" y="1473"/>
                        <a:pt x="5504" y="884"/>
                      </a:cubicBezTo>
                      <a:cubicBezTo>
                        <a:pt x="6388" y="294"/>
                        <a:pt x="7666" y="0"/>
                        <a:pt x="9239" y="0"/>
                      </a:cubicBezTo>
                      <a:cubicBezTo>
                        <a:pt x="10320" y="0"/>
                        <a:pt x="11401" y="98"/>
                        <a:pt x="12678" y="393"/>
                      </a:cubicBezTo>
                      <a:lnTo>
                        <a:pt x="12089" y="3635"/>
                      </a:lnTo>
                      <a:cubicBezTo>
                        <a:pt x="11302" y="3537"/>
                        <a:pt x="10614" y="3439"/>
                        <a:pt x="9926" y="3439"/>
                      </a:cubicBezTo>
                      <a:cubicBezTo>
                        <a:pt x="8845" y="3439"/>
                        <a:pt x="8059" y="3635"/>
                        <a:pt x="7567" y="4126"/>
                      </a:cubicBezTo>
                      <a:cubicBezTo>
                        <a:pt x="7076" y="4618"/>
                        <a:pt x="6879" y="5502"/>
                        <a:pt x="6879" y="6779"/>
                      </a:cubicBezTo>
                      <a:lnTo>
                        <a:pt x="6879" y="8745"/>
                      </a:lnTo>
                      <a:lnTo>
                        <a:pt x="11106" y="8745"/>
                      </a:lnTo>
                      <a:lnTo>
                        <a:pt x="11106" y="11594"/>
                      </a:lnTo>
                      <a:lnTo>
                        <a:pt x="6879" y="11594"/>
                      </a:lnTo>
                      <a:lnTo>
                        <a:pt x="6879" y="30458"/>
                      </a:lnTo>
                      <a:lnTo>
                        <a:pt x="3243" y="30458"/>
                      </a:lnTo>
                      <a:close/>
                    </a:path>
                  </a:pathLst>
                </a:custGeom>
                <a:solidFill>
                  <a:srgbClr val="23509E"/>
                </a:solidFill>
                <a:ln w="9820" cap="flat">
                  <a:noFill/>
                  <a:prstDash val="solid"/>
                  <a:miter/>
                </a:ln>
              </p:spPr>
              <p:txBody>
                <a:bodyPr rtlCol="0" anchor="ctr"/>
                <a:lstStyle/>
                <a:p>
                  <a:endParaRPr lang="en-US" dirty="0"/>
                </a:p>
              </p:txBody>
            </p:sp>
            <p:sp>
              <p:nvSpPr>
                <p:cNvPr id="212" name="Freeform 211">
                  <a:extLst>
                    <a:ext uri="{FF2B5EF4-FFF2-40B4-BE49-F238E27FC236}">
                      <a16:creationId xmlns:a16="http://schemas.microsoft.com/office/drawing/2014/main" id="{A2FE9A32-6E3F-BD0D-84D4-A04D7172BF1F}"/>
                    </a:ext>
                  </a:extLst>
                </p:cNvPr>
                <p:cNvSpPr/>
                <p:nvPr/>
              </p:nvSpPr>
              <p:spPr>
                <a:xfrm>
                  <a:off x="9357492" y="6486017"/>
                  <a:ext cx="10614" cy="29475"/>
                </a:xfrm>
                <a:custGeom>
                  <a:avLst/>
                  <a:gdLst>
                    <a:gd name="connsiteX0" fmla="*/ 10123 w 10614"/>
                    <a:gd name="connsiteY0" fmla="*/ 25939 h 29475"/>
                    <a:gd name="connsiteX1" fmla="*/ 10615 w 10614"/>
                    <a:gd name="connsiteY1" fmla="*/ 29181 h 29475"/>
                    <a:gd name="connsiteX2" fmla="*/ 7863 w 10614"/>
                    <a:gd name="connsiteY2" fmla="*/ 29476 h 29475"/>
                    <a:gd name="connsiteX3" fmla="*/ 4718 w 10614"/>
                    <a:gd name="connsiteY3" fmla="*/ 28886 h 29475"/>
                    <a:gd name="connsiteX4" fmla="*/ 3145 w 10614"/>
                    <a:gd name="connsiteY4" fmla="*/ 27215 h 29475"/>
                    <a:gd name="connsiteX5" fmla="*/ 2654 w 10614"/>
                    <a:gd name="connsiteY5" fmla="*/ 22892 h 29475"/>
                    <a:gd name="connsiteX6" fmla="*/ 2654 w 10614"/>
                    <a:gd name="connsiteY6" fmla="*/ 10415 h 29475"/>
                    <a:gd name="connsiteX7" fmla="*/ 0 w 10614"/>
                    <a:gd name="connsiteY7" fmla="*/ 10415 h 29475"/>
                    <a:gd name="connsiteX8" fmla="*/ 0 w 10614"/>
                    <a:gd name="connsiteY8" fmla="*/ 7565 h 29475"/>
                    <a:gd name="connsiteX9" fmla="*/ 2654 w 10614"/>
                    <a:gd name="connsiteY9" fmla="*/ 7565 h 29475"/>
                    <a:gd name="connsiteX10" fmla="*/ 2654 w 10614"/>
                    <a:gd name="connsiteY10" fmla="*/ 2161 h 29475"/>
                    <a:gd name="connsiteX11" fmla="*/ 6290 w 10614"/>
                    <a:gd name="connsiteY11" fmla="*/ 0 h 29475"/>
                    <a:gd name="connsiteX12" fmla="*/ 6290 w 10614"/>
                    <a:gd name="connsiteY12" fmla="*/ 7565 h 29475"/>
                    <a:gd name="connsiteX13" fmla="*/ 10025 w 10614"/>
                    <a:gd name="connsiteY13" fmla="*/ 7565 h 29475"/>
                    <a:gd name="connsiteX14" fmla="*/ 10025 w 10614"/>
                    <a:gd name="connsiteY14" fmla="*/ 10415 h 29475"/>
                    <a:gd name="connsiteX15" fmla="*/ 6290 w 10614"/>
                    <a:gd name="connsiteY15" fmla="*/ 10415 h 29475"/>
                    <a:gd name="connsiteX16" fmla="*/ 6290 w 10614"/>
                    <a:gd name="connsiteY16" fmla="*/ 23089 h 29475"/>
                    <a:gd name="connsiteX17" fmla="*/ 6487 w 10614"/>
                    <a:gd name="connsiteY17" fmla="*/ 25153 h 29475"/>
                    <a:gd name="connsiteX18" fmla="*/ 7077 w 10614"/>
                    <a:gd name="connsiteY18" fmla="*/ 25840 h 29475"/>
                    <a:gd name="connsiteX19" fmla="*/ 8354 w 10614"/>
                    <a:gd name="connsiteY19" fmla="*/ 26135 h 29475"/>
                    <a:gd name="connsiteX20" fmla="*/ 10123 w 10614"/>
                    <a:gd name="connsiteY20" fmla="*/ 25939 h 294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10614" h="29475">
                      <a:moveTo>
                        <a:pt x="10123" y="25939"/>
                      </a:moveTo>
                      <a:lnTo>
                        <a:pt x="10615" y="29181"/>
                      </a:lnTo>
                      <a:cubicBezTo>
                        <a:pt x="9534" y="29377"/>
                        <a:pt x="8649" y="29476"/>
                        <a:pt x="7863" y="29476"/>
                      </a:cubicBezTo>
                      <a:cubicBezTo>
                        <a:pt x="6487" y="29476"/>
                        <a:pt x="5504" y="29279"/>
                        <a:pt x="4718" y="28886"/>
                      </a:cubicBezTo>
                      <a:cubicBezTo>
                        <a:pt x="4030" y="28493"/>
                        <a:pt x="3440" y="27903"/>
                        <a:pt x="3145" y="27215"/>
                      </a:cubicBezTo>
                      <a:cubicBezTo>
                        <a:pt x="2851" y="26528"/>
                        <a:pt x="2654" y="25054"/>
                        <a:pt x="2654" y="22892"/>
                      </a:cubicBezTo>
                      <a:lnTo>
                        <a:pt x="2654" y="10415"/>
                      </a:lnTo>
                      <a:lnTo>
                        <a:pt x="0" y="10415"/>
                      </a:lnTo>
                      <a:lnTo>
                        <a:pt x="0" y="7565"/>
                      </a:lnTo>
                      <a:lnTo>
                        <a:pt x="2654" y="7565"/>
                      </a:lnTo>
                      <a:lnTo>
                        <a:pt x="2654" y="2161"/>
                      </a:lnTo>
                      <a:lnTo>
                        <a:pt x="6290" y="0"/>
                      </a:lnTo>
                      <a:lnTo>
                        <a:pt x="6290" y="7565"/>
                      </a:lnTo>
                      <a:lnTo>
                        <a:pt x="10025" y="7565"/>
                      </a:lnTo>
                      <a:lnTo>
                        <a:pt x="10025" y="10415"/>
                      </a:lnTo>
                      <a:lnTo>
                        <a:pt x="6290" y="10415"/>
                      </a:lnTo>
                      <a:lnTo>
                        <a:pt x="6290" y="23089"/>
                      </a:lnTo>
                      <a:cubicBezTo>
                        <a:pt x="6290" y="24170"/>
                        <a:pt x="6389" y="24857"/>
                        <a:pt x="6487" y="25153"/>
                      </a:cubicBezTo>
                      <a:cubicBezTo>
                        <a:pt x="6585" y="25447"/>
                        <a:pt x="6782" y="25644"/>
                        <a:pt x="7077" y="25840"/>
                      </a:cubicBezTo>
                      <a:cubicBezTo>
                        <a:pt x="7371" y="26036"/>
                        <a:pt x="7765" y="26135"/>
                        <a:pt x="8354" y="26135"/>
                      </a:cubicBezTo>
                      <a:cubicBezTo>
                        <a:pt x="8944" y="26135"/>
                        <a:pt x="9534" y="26036"/>
                        <a:pt x="10123" y="25939"/>
                      </a:cubicBezTo>
                      <a:close/>
                    </a:path>
                  </a:pathLst>
                </a:custGeom>
                <a:solidFill>
                  <a:srgbClr val="23509E"/>
                </a:solidFill>
                <a:ln w="9820" cap="flat">
                  <a:noFill/>
                  <a:prstDash val="solid"/>
                  <a:miter/>
                </a:ln>
              </p:spPr>
              <p:txBody>
                <a:bodyPr rtlCol="0" anchor="ctr"/>
                <a:lstStyle/>
                <a:p>
                  <a:endParaRPr lang="en-US" dirty="0"/>
                </a:p>
              </p:txBody>
            </p:sp>
            <p:sp>
              <p:nvSpPr>
                <p:cNvPr id="213" name="Freeform 212">
                  <a:extLst>
                    <a:ext uri="{FF2B5EF4-FFF2-40B4-BE49-F238E27FC236}">
                      <a16:creationId xmlns:a16="http://schemas.microsoft.com/office/drawing/2014/main" id="{B83A69AB-A648-2319-F788-DC6D839AF067}"/>
                    </a:ext>
                  </a:extLst>
                </p:cNvPr>
                <p:cNvSpPr/>
                <p:nvPr/>
              </p:nvSpPr>
              <p:spPr>
                <a:xfrm>
                  <a:off x="9371252" y="6485329"/>
                  <a:ext cx="17690" cy="30065"/>
                </a:xfrm>
                <a:custGeom>
                  <a:avLst/>
                  <a:gdLst>
                    <a:gd name="connsiteX0" fmla="*/ 0 w 17690"/>
                    <a:gd name="connsiteY0" fmla="*/ 29967 h 30065"/>
                    <a:gd name="connsiteX1" fmla="*/ 0 w 17690"/>
                    <a:gd name="connsiteY1" fmla="*/ 0 h 30065"/>
                    <a:gd name="connsiteX2" fmla="*/ 3636 w 17690"/>
                    <a:gd name="connsiteY2" fmla="*/ 0 h 30065"/>
                    <a:gd name="connsiteX3" fmla="*/ 3636 w 17690"/>
                    <a:gd name="connsiteY3" fmla="*/ 10709 h 30065"/>
                    <a:gd name="connsiteX4" fmla="*/ 10123 w 17690"/>
                    <a:gd name="connsiteY4" fmla="*/ 7762 h 30065"/>
                    <a:gd name="connsiteX5" fmla="*/ 14349 w 17690"/>
                    <a:gd name="connsiteY5" fmla="*/ 8745 h 30065"/>
                    <a:gd name="connsiteX6" fmla="*/ 16904 w 17690"/>
                    <a:gd name="connsiteY6" fmla="*/ 11397 h 30065"/>
                    <a:gd name="connsiteX7" fmla="*/ 17691 w 17690"/>
                    <a:gd name="connsiteY7" fmla="*/ 16310 h 30065"/>
                    <a:gd name="connsiteX8" fmla="*/ 17691 w 17690"/>
                    <a:gd name="connsiteY8" fmla="*/ 30065 h 30065"/>
                    <a:gd name="connsiteX9" fmla="*/ 14054 w 17690"/>
                    <a:gd name="connsiteY9" fmla="*/ 30065 h 30065"/>
                    <a:gd name="connsiteX10" fmla="*/ 14054 w 17690"/>
                    <a:gd name="connsiteY10" fmla="*/ 16310 h 30065"/>
                    <a:gd name="connsiteX11" fmla="*/ 12875 w 17690"/>
                    <a:gd name="connsiteY11" fmla="*/ 12282 h 30065"/>
                    <a:gd name="connsiteX12" fmla="*/ 9533 w 17690"/>
                    <a:gd name="connsiteY12" fmla="*/ 11004 h 30065"/>
                    <a:gd name="connsiteX13" fmla="*/ 6486 w 17690"/>
                    <a:gd name="connsiteY13" fmla="*/ 11889 h 30065"/>
                    <a:gd name="connsiteX14" fmla="*/ 4423 w 17690"/>
                    <a:gd name="connsiteY14" fmla="*/ 14148 h 30065"/>
                    <a:gd name="connsiteX15" fmla="*/ 3833 w 17690"/>
                    <a:gd name="connsiteY15" fmla="*/ 18176 h 30065"/>
                    <a:gd name="connsiteX16" fmla="*/ 3833 w 17690"/>
                    <a:gd name="connsiteY16" fmla="*/ 30065 h 30065"/>
                    <a:gd name="connsiteX17" fmla="*/ 0 w 17690"/>
                    <a:gd name="connsiteY17" fmla="*/ 30065 h 300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7690" h="30065">
                      <a:moveTo>
                        <a:pt x="0" y="29967"/>
                      </a:moveTo>
                      <a:lnTo>
                        <a:pt x="0" y="0"/>
                      </a:lnTo>
                      <a:lnTo>
                        <a:pt x="3636" y="0"/>
                      </a:lnTo>
                      <a:lnTo>
                        <a:pt x="3636" y="10709"/>
                      </a:lnTo>
                      <a:cubicBezTo>
                        <a:pt x="5307" y="8745"/>
                        <a:pt x="7568" y="7762"/>
                        <a:pt x="10123" y="7762"/>
                      </a:cubicBezTo>
                      <a:cubicBezTo>
                        <a:pt x="11696" y="7762"/>
                        <a:pt x="13170" y="8057"/>
                        <a:pt x="14349" y="8745"/>
                      </a:cubicBezTo>
                      <a:cubicBezTo>
                        <a:pt x="15529" y="9334"/>
                        <a:pt x="16413" y="10218"/>
                        <a:pt x="16904" y="11397"/>
                      </a:cubicBezTo>
                      <a:cubicBezTo>
                        <a:pt x="17396" y="12478"/>
                        <a:pt x="17691" y="14148"/>
                        <a:pt x="17691" y="16310"/>
                      </a:cubicBezTo>
                      <a:lnTo>
                        <a:pt x="17691" y="30065"/>
                      </a:lnTo>
                      <a:lnTo>
                        <a:pt x="14054" y="30065"/>
                      </a:lnTo>
                      <a:lnTo>
                        <a:pt x="14054" y="16310"/>
                      </a:lnTo>
                      <a:cubicBezTo>
                        <a:pt x="14054" y="14443"/>
                        <a:pt x="13661" y="13165"/>
                        <a:pt x="12875" y="12282"/>
                      </a:cubicBezTo>
                      <a:cubicBezTo>
                        <a:pt x="12089" y="11397"/>
                        <a:pt x="10909" y="11004"/>
                        <a:pt x="9533" y="11004"/>
                      </a:cubicBezTo>
                      <a:cubicBezTo>
                        <a:pt x="8452" y="11004"/>
                        <a:pt x="7371" y="11299"/>
                        <a:pt x="6486" y="11889"/>
                      </a:cubicBezTo>
                      <a:cubicBezTo>
                        <a:pt x="5504" y="12478"/>
                        <a:pt x="4816" y="13264"/>
                        <a:pt x="4423" y="14148"/>
                      </a:cubicBezTo>
                      <a:cubicBezTo>
                        <a:pt x="4029" y="15131"/>
                        <a:pt x="3833" y="16408"/>
                        <a:pt x="3833" y="18176"/>
                      </a:cubicBezTo>
                      <a:lnTo>
                        <a:pt x="3833" y="30065"/>
                      </a:lnTo>
                      <a:lnTo>
                        <a:pt x="0" y="30065"/>
                      </a:lnTo>
                      <a:close/>
                    </a:path>
                  </a:pathLst>
                </a:custGeom>
                <a:solidFill>
                  <a:srgbClr val="23509E"/>
                </a:solidFill>
                <a:ln w="9820" cap="flat">
                  <a:noFill/>
                  <a:prstDash val="solid"/>
                  <a:miter/>
                </a:ln>
              </p:spPr>
              <p:txBody>
                <a:bodyPr rtlCol="0" anchor="ctr"/>
                <a:lstStyle/>
                <a:p>
                  <a:endParaRPr lang="en-US" dirty="0"/>
                </a:p>
              </p:txBody>
            </p:sp>
            <p:sp>
              <p:nvSpPr>
                <p:cNvPr id="214" name="Freeform 213">
                  <a:extLst>
                    <a:ext uri="{FF2B5EF4-FFF2-40B4-BE49-F238E27FC236}">
                      <a16:creationId xmlns:a16="http://schemas.microsoft.com/office/drawing/2014/main" id="{FCE6636C-E303-724E-1106-73FC50B4469B}"/>
                    </a:ext>
                  </a:extLst>
                </p:cNvPr>
                <p:cNvSpPr/>
                <p:nvPr/>
              </p:nvSpPr>
              <p:spPr>
                <a:xfrm>
                  <a:off x="9393366" y="6493091"/>
                  <a:ext cx="19951" cy="22794"/>
                </a:xfrm>
                <a:custGeom>
                  <a:avLst/>
                  <a:gdLst>
                    <a:gd name="connsiteX0" fmla="*/ 16020 w 19951"/>
                    <a:gd name="connsiteY0" fmla="*/ 15229 h 22794"/>
                    <a:gd name="connsiteX1" fmla="*/ 19853 w 19951"/>
                    <a:gd name="connsiteY1" fmla="*/ 15721 h 22794"/>
                    <a:gd name="connsiteX2" fmla="*/ 16511 w 19951"/>
                    <a:gd name="connsiteY2" fmla="*/ 20928 h 22794"/>
                    <a:gd name="connsiteX3" fmla="*/ 10320 w 19951"/>
                    <a:gd name="connsiteY3" fmla="*/ 22795 h 22794"/>
                    <a:gd name="connsiteX4" fmla="*/ 2752 w 19951"/>
                    <a:gd name="connsiteY4" fmla="*/ 19847 h 22794"/>
                    <a:gd name="connsiteX5" fmla="*/ 0 w 19951"/>
                    <a:gd name="connsiteY5" fmla="*/ 11594 h 22794"/>
                    <a:gd name="connsiteX6" fmla="*/ 2850 w 19951"/>
                    <a:gd name="connsiteY6" fmla="*/ 3046 h 22794"/>
                    <a:gd name="connsiteX7" fmla="*/ 10123 w 19951"/>
                    <a:gd name="connsiteY7" fmla="*/ 0 h 22794"/>
                    <a:gd name="connsiteX8" fmla="*/ 17199 w 19951"/>
                    <a:gd name="connsiteY8" fmla="*/ 2947 h 22794"/>
                    <a:gd name="connsiteX9" fmla="*/ 19952 w 19951"/>
                    <a:gd name="connsiteY9" fmla="*/ 11299 h 22794"/>
                    <a:gd name="connsiteX10" fmla="*/ 19952 w 19951"/>
                    <a:gd name="connsiteY10" fmla="*/ 12282 h 22794"/>
                    <a:gd name="connsiteX11" fmla="*/ 3735 w 19951"/>
                    <a:gd name="connsiteY11" fmla="*/ 12282 h 22794"/>
                    <a:gd name="connsiteX12" fmla="*/ 5799 w 19951"/>
                    <a:gd name="connsiteY12" fmla="*/ 17784 h 22794"/>
                    <a:gd name="connsiteX13" fmla="*/ 10320 w 19951"/>
                    <a:gd name="connsiteY13" fmla="*/ 19650 h 22794"/>
                    <a:gd name="connsiteX14" fmla="*/ 13760 w 19951"/>
                    <a:gd name="connsiteY14" fmla="*/ 18570 h 22794"/>
                    <a:gd name="connsiteX15" fmla="*/ 16020 w 19951"/>
                    <a:gd name="connsiteY15" fmla="*/ 15229 h 22794"/>
                    <a:gd name="connsiteX16" fmla="*/ 3932 w 19951"/>
                    <a:gd name="connsiteY16" fmla="*/ 9236 h 22794"/>
                    <a:gd name="connsiteX17" fmla="*/ 16020 w 19951"/>
                    <a:gd name="connsiteY17" fmla="*/ 9236 h 22794"/>
                    <a:gd name="connsiteX18" fmla="*/ 14644 w 19951"/>
                    <a:gd name="connsiteY18" fmla="*/ 5109 h 22794"/>
                    <a:gd name="connsiteX19" fmla="*/ 10123 w 19951"/>
                    <a:gd name="connsiteY19" fmla="*/ 2947 h 22794"/>
                    <a:gd name="connsiteX20" fmla="*/ 5897 w 19951"/>
                    <a:gd name="connsiteY20" fmla="*/ 4618 h 22794"/>
                    <a:gd name="connsiteX21" fmla="*/ 3932 w 19951"/>
                    <a:gd name="connsiteY21" fmla="*/ 9236 h 227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19951" h="22794">
                      <a:moveTo>
                        <a:pt x="16020" y="15229"/>
                      </a:moveTo>
                      <a:lnTo>
                        <a:pt x="19853" y="15721"/>
                      </a:lnTo>
                      <a:cubicBezTo>
                        <a:pt x="19264" y="17980"/>
                        <a:pt x="18182" y="19650"/>
                        <a:pt x="16511" y="20928"/>
                      </a:cubicBezTo>
                      <a:cubicBezTo>
                        <a:pt x="14841" y="22107"/>
                        <a:pt x="12777" y="22795"/>
                        <a:pt x="10320" y="22795"/>
                      </a:cubicBezTo>
                      <a:cubicBezTo>
                        <a:pt x="7174" y="22795"/>
                        <a:pt x="4619" y="21812"/>
                        <a:pt x="2752" y="19847"/>
                      </a:cubicBezTo>
                      <a:cubicBezTo>
                        <a:pt x="885" y="17882"/>
                        <a:pt x="0" y="15131"/>
                        <a:pt x="0" y="11594"/>
                      </a:cubicBezTo>
                      <a:cubicBezTo>
                        <a:pt x="0" y="7958"/>
                        <a:pt x="983" y="5109"/>
                        <a:pt x="2850" y="3046"/>
                      </a:cubicBezTo>
                      <a:cubicBezTo>
                        <a:pt x="4717" y="983"/>
                        <a:pt x="7174" y="0"/>
                        <a:pt x="10123" y="0"/>
                      </a:cubicBezTo>
                      <a:cubicBezTo>
                        <a:pt x="13072" y="0"/>
                        <a:pt x="15430" y="983"/>
                        <a:pt x="17199" y="2947"/>
                      </a:cubicBezTo>
                      <a:cubicBezTo>
                        <a:pt x="19067" y="4913"/>
                        <a:pt x="19952" y="7664"/>
                        <a:pt x="19952" y="11299"/>
                      </a:cubicBezTo>
                      <a:cubicBezTo>
                        <a:pt x="19952" y="11496"/>
                        <a:pt x="19952" y="11889"/>
                        <a:pt x="19952" y="12282"/>
                      </a:cubicBezTo>
                      <a:lnTo>
                        <a:pt x="3735" y="12282"/>
                      </a:lnTo>
                      <a:cubicBezTo>
                        <a:pt x="3833" y="14639"/>
                        <a:pt x="4521" y="16506"/>
                        <a:pt x="5799" y="17784"/>
                      </a:cubicBezTo>
                      <a:cubicBezTo>
                        <a:pt x="6978" y="19061"/>
                        <a:pt x="8551" y="19650"/>
                        <a:pt x="10320" y="19650"/>
                      </a:cubicBezTo>
                      <a:cubicBezTo>
                        <a:pt x="11696" y="19650"/>
                        <a:pt x="12777" y="19258"/>
                        <a:pt x="13760" y="18570"/>
                      </a:cubicBezTo>
                      <a:cubicBezTo>
                        <a:pt x="14742" y="17882"/>
                        <a:pt x="15529" y="16801"/>
                        <a:pt x="16020" y="15229"/>
                      </a:cubicBezTo>
                      <a:close/>
                      <a:moveTo>
                        <a:pt x="3932" y="9236"/>
                      </a:moveTo>
                      <a:lnTo>
                        <a:pt x="16020" y="9236"/>
                      </a:lnTo>
                      <a:cubicBezTo>
                        <a:pt x="15823" y="7369"/>
                        <a:pt x="15430" y="5993"/>
                        <a:pt x="14644" y="5109"/>
                      </a:cubicBezTo>
                      <a:cubicBezTo>
                        <a:pt x="13465" y="3734"/>
                        <a:pt x="11990" y="2947"/>
                        <a:pt x="10123" y="2947"/>
                      </a:cubicBezTo>
                      <a:cubicBezTo>
                        <a:pt x="8452" y="2947"/>
                        <a:pt x="6978" y="3537"/>
                        <a:pt x="5897" y="4618"/>
                      </a:cubicBezTo>
                      <a:cubicBezTo>
                        <a:pt x="4717" y="5895"/>
                        <a:pt x="4128" y="7369"/>
                        <a:pt x="3932" y="9236"/>
                      </a:cubicBezTo>
                      <a:close/>
                    </a:path>
                  </a:pathLst>
                </a:custGeom>
                <a:solidFill>
                  <a:srgbClr val="23509E"/>
                </a:solidFill>
                <a:ln w="9820" cap="flat">
                  <a:noFill/>
                  <a:prstDash val="solid"/>
                  <a:miter/>
                </a:ln>
              </p:spPr>
              <p:txBody>
                <a:bodyPr rtlCol="0" anchor="ctr"/>
                <a:lstStyle/>
                <a:p>
                  <a:endParaRPr lang="en-US" dirty="0"/>
                </a:p>
              </p:txBody>
            </p:sp>
            <p:sp>
              <p:nvSpPr>
                <p:cNvPr id="215" name="Freeform 214">
                  <a:extLst>
                    <a:ext uri="{FF2B5EF4-FFF2-40B4-BE49-F238E27FC236}">
                      <a16:creationId xmlns:a16="http://schemas.microsoft.com/office/drawing/2014/main" id="{0A7AD43F-FE50-A0BA-E5CB-1E2DAF88C3D8}"/>
                    </a:ext>
                  </a:extLst>
                </p:cNvPr>
                <p:cNvSpPr/>
                <p:nvPr/>
              </p:nvSpPr>
              <p:spPr>
                <a:xfrm>
                  <a:off x="9430025" y="6485329"/>
                  <a:ext cx="22408" cy="29966"/>
                </a:xfrm>
                <a:custGeom>
                  <a:avLst/>
                  <a:gdLst>
                    <a:gd name="connsiteX0" fmla="*/ 0 w 22408"/>
                    <a:gd name="connsiteY0" fmla="*/ 29967 h 29966"/>
                    <a:gd name="connsiteX1" fmla="*/ 0 w 22408"/>
                    <a:gd name="connsiteY1" fmla="*/ 0 h 29966"/>
                    <a:gd name="connsiteX2" fmla="*/ 21721 w 22408"/>
                    <a:gd name="connsiteY2" fmla="*/ 0 h 29966"/>
                    <a:gd name="connsiteX3" fmla="*/ 21721 w 22408"/>
                    <a:gd name="connsiteY3" fmla="*/ 3537 h 29966"/>
                    <a:gd name="connsiteX4" fmla="*/ 4030 w 22408"/>
                    <a:gd name="connsiteY4" fmla="*/ 3537 h 29966"/>
                    <a:gd name="connsiteX5" fmla="*/ 4030 w 22408"/>
                    <a:gd name="connsiteY5" fmla="*/ 12674 h 29966"/>
                    <a:gd name="connsiteX6" fmla="*/ 20640 w 22408"/>
                    <a:gd name="connsiteY6" fmla="*/ 12674 h 29966"/>
                    <a:gd name="connsiteX7" fmla="*/ 20640 w 22408"/>
                    <a:gd name="connsiteY7" fmla="*/ 16211 h 29966"/>
                    <a:gd name="connsiteX8" fmla="*/ 4030 w 22408"/>
                    <a:gd name="connsiteY8" fmla="*/ 16211 h 29966"/>
                    <a:gd name="connsiteX9" fmla="*/ 4030 w 22408"/>
                    <a:gd name="connsiteY9" fmla="*/ 26430 h 29966"/>
                    <a:gd name="connsiteX10" fmla="*/ 22409 w 22408"/>
                    <a:gd name="connsiteY10" fmla="*/ 26430 h 29966"/>
                    <a:gd name="connsiteX11" fmla="*/ 22409 w 22408"/>
                    <a:gd name="connsiteY11" fmla="*/ 29967 h 29966"/>
                    <a:gd name="connsiteX12" fmla="*/ 0 w 22408"/>
                    <a:gd name="connsiteY12" fmla="*/ 29967 h 299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22408" h="29966">
                      <a:moveTo>
                        <a:pt x="0" y="29967"/>
                      </a:moveTo>
                      <a:lnTo>
                        <a:pt x="0" y="0"/>
                      </a:lnTo>
                      <a:lnTo>
                        <a:pt x="21721" y="0"/>
                      </a:lnTo>
                      <a:lnTo>
                        <a:pt x="21721" y="3537"/>
                      </a:lnTo>
                      <a:lnTo>
                        <a:pt x="4030" y="3537"/>
                      </a:lnTo>
                      <a:lnTo>
                        <a:pt x="4030" y="12674"/>
                      </a:lnTo>
                      <a:lnTo>
                        <a:pt x="20640" y="12674"/>
                      </a:lnTo>
                      <a:lnTo>
                        <a:pt x="20640" y="16211"/>
                      </a:lnTo>
                      <a:lnTo>
                        <a:pt x="4030" y="16211"/>
                      </a:lnTo>
                      <a:lnTo>
                        <a:pt x="4030" y="26430"/>
                      </a:lnTo>
                      <a:lnTo>
                        <a:pt x="22409" y="26430"/>
                      </a:lnTo>
                      <a:lnTo>
                        <a:pt x="22409" y="29967"/>
                      </a:lnTo>
                      <a:lnTo>
                        <a:pt x="0" y="29967"/>
                      </a:lnTo>
                      <a:close/>
                    </a:path>
                  </a:pathLst>
                </a:custGeom>
                <a:solidFill>
                  <a:srgbClr val="23509E"/>
                </a:solidFill>
                <a:ln w="9820" cap="flat">
                  <a:noFill/>
                  <a:prstDash val="solid"/>
                  <a:miter/>
                </a:ln>
              </p:spPr>
              <p:txBody>
                <a:bodyPr rtlCol="0" anchor="ctr"/>
                <a:lstStyle/>
                <a:p>
                  <a:endParaRPr lang="en-US" dirty="0"/>
                </a:p>
              </p:txBody>
            </p:sp>
            <p:sp>
              <p:nvSpPr>
                <p:cNvPr id="216" name="Freeform 215">
                  <a:extLst>
                    <a:ext uri="{FF2B5EF4-FFF2-40B4-BE49-F238E27FC236}">
                      <a16:creationId xmlns:a16="http://schemas.microsoft.com/office/drawing/2014/main" id="{205ADC0C-D888-7BF1-88E0-B33995C5DA94}"/>
                    </a:ext>
                  </a:extLst>
                </p:cNvPr>
                <p:cNvSpPr/>
                <p:nvPr/>
              </p:nvSpPr>
              <p:spPr>
                <a:xfrm>
                  <a:off x="9457249" y="6493582"/>
                  <a:ext cx="17494" cy="22205"/>
                </a:xfrm>
                <a:custGeom>
                  <a:avLst/>
                  <a:gdLst>
                    <a:gd name="connsiteX0" fmla="*/ 14349 w 17494"/>
                    <a:gd name="connsiteY0" fmla="*/ 21714 h 22205"/>
                    <a:gd name="connsiteX1" fmla="*/ 14349 w 17494"/>
                    <a:gd name="connsiteY1" fmla="*/ 18570 h 22205"/>
                    <a:gd name="connsiteX2" fmla="*/ 7470 w 17494"/>
                    <a:gd name="connsiteY2" fmla="*/ 22205 h 22205"/>
                    <a:gd name="connsiteX3" fmla="*/ 3833 w 17494"/>
                    <a:gd name="connsiteY3" fmla="*/ 21517 h 22205"/>
                    <a:gd name="connsiteX4" fmla="*/ 1376 w 17494"/>
                    <a:gd name="connsiteY4" fmla="*/ 19650 h 22205"/>
                    <a:gd name="connsiteX5" fmla="*/ 197 w 17494"/>
                    <a:gd name="connsiteY5" fmla="*/ 16900 h 22205"/>
                    <a:gd name="connsiteX6" fmla="*/ 0 w 17494"/>
                    <a:gd name="connsiteY6" fmla="*/ 13461 h 22205"/>
                    <a:gd name="connsiteX7" fmla="*/ 0 w 17494"/>
                    <a:gd name="connsiteY7" fmla="*/ 0 h 22205"/>
                    <a:gd name="connsiteX8" fmla="*/ 3636 w 17494"/>
                    <a:gd name="connsiteY8" fmla="*/ 0 h 22205"/>
                    <a:gd name="connsiteX9" fmla="*/ 3636 w 17494"/>
                    <a:gd name="connsiteY9" fmla="*/ 12085 h 22205"/>
                    <a:gd name="connsiteX10" fmla="*/ 3833 w 17494"/>
                    <a:gd name="connsiteY10" fmla="*/ 16015 h 22205"/>
                    <a:gd name="connsiteX11" fmla="*/ 5307 w 17494"/>
                    <a:gd name="connsiteY11" fmla="*/ 18275 h 22205"/>
                    <a:gd name="connsiteX12" fmla="*/ 8059 w 17494"/>
                    <a:gd name="connsiteY12" fmla="*/ 19061 h 22205"/>
                    <a:gd name="connsiteX13" fmla="*/ 11204 w 17494"/>
                    <a:gd name="connsiteY13" fmla="*/ 18177 h 22205"/>
                    <a:gd name="connsiteX14" fmla="*/ 13268 w 17494"/>
                    <a:gd name="connsiteY14" fmla="*/ 15819 h 22205"/>
                    <a:gd name="connsiteX15" fmla="*/ 13858 w 17494"/>
                    <a:gd name="connsiteY15" fmla="*/ 11594 h 22205"/>
                    <a:gd name="connsiteX16" fmla="*/ 13858 w 17494"/>
                    <a:gd name="connsiteY16" fmla="*/ 0 h 22205"/>
                    <a:gd name="connsiteX17" fmla="*/ 17495 w 17494"/>
                    <a:gd name="connsiteY17" fmla="*/ 0 h 22205"/>
                    <a:gd name="connsiteX18" fmla="*/ 17495 w 17494"/>
                    <a:gd name="connsiteY18" fmla="*/ 21714 h 22205"/>
                    <a:gd name="connsiteX19" fmla="*/ 14349 w 17494"/>
                    <a:gd name="connsiteY19" fmla="*/ 21714 h 2220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17494" h="22205">
                      <a:moveTo>
                        <a:pt x="14349" y="21714"/>
                      </a:moveTo>
                      <a:lnTo>
                        <a:pt x="14349" y="18570"/>
                      </a:lnTo>
                      <a:cubicBezTo>
                        <a:pt x="12678" y="21026"/>
                        <a:pt x="10320" y="22205"/>
                        <a:pt x="7470" y="22205"/>
                      </a:cubicBezTo>
                      <a:cubicBezTo>
                        <a:pt x="6192" y="22205"/>
                        <a:pt x="5013" y="22009"/>
                        <a:pt x="3833" y="21517"/>
                      </a:cubicBezTo>
                      <a:cubicBezTo>
                        <a:pt x="2654" y="21026"/>
                        <a:pt x="1867" y="20437"/>
                        <a:pt x="1376" y="19650"/>
                      </a:cubicBezTo>
                      <a:cubicBezTo>
                        <a:pt x="885" y="18865"/>
                        <a:pt x="491" y="17980"/>
                        <a:pt x="197" y="16900"/>
                      </a:cubicBezTo>
                      <a:cubicBezTo>
                        <a:pt x="0" y="16212"/>
                        <a:pt x="0" y="15033"/>
                        <a:pt x="0" y="13461"/>
                      </a:cubicBezTo>
                      <a:lnTo>
                        <a:pt x="0" y="0"/>
                      </a:lnTo>
                      <a:lnTo>
                        <a:pt x="3636" y="0"/>
                      </a:lnTo>
                      <a:lnTo>
                        <a:pt x="3636" y="12085"/>
                      </a:lnTo>
                      <a:cubicBezTo>
                        <a:pt x="3636" y="14051"/>
                        <a:pt x="3735" y="15327"/>
                        <a:pt x="3833" y="16015"/>
                      </a:cubicBezTo>
                      <a:cubicBezTo>
                        <a:pt x="4029" y="16998"/>
                        <a:pt x="4521" y="17784"/>
                        <a:pt x="5307" y="18275"/>
                      </a:cubicBezTo>
                      <a:cubicBezTo>
                        <a:pt x="6093" y="18865"/>
                        <a:pt x="6978" y="19061"/>
                        <a:pt x="8059" y="19061"/>
                      </a:cubicBezTo>
                      <a:cubicBezTo>
                        <a:pt x="9140" y="19061"/>
                        <a:pt x="10221" y="18766"/>
                        <a:pt x="11204" y="18177"/>
                      </a:cubicBezTo>
                      <a:cubicBezTo>
                        <a:pt x="12187" y="17588"/>
                        <a:pt x="12875" y="16801"/>
                        <a:pt x="13268" y="15819"/>
                      </a:cubicBezTo>
                      <a:cubicBezTo>
                        <a:pt x="13661" y="14836"/>
                        <a:pt x="13858" y="13461"/>
                        <a:pt x="13858" y="11594"/>
                      </a:cubicBezTo>
                      <a:lnTo>
                        <a:pt x="13858" y="0"/>
                      </a:lnTo>
                      <a:lnTo>
                        <a:pt x="17495" y="0"/>
                      </a:lnTo>
                      <a:lnTo>
                        <a:pt x="17495" y="21714"/>
                      </a:lnTo>
                      <a:lnTo>
                        <a:pt x="14349" y="21714"/>
                      </a:lnTo>
                      <a:close/>
                    </a:path>
                  </a:pathLst>
                </a:custGeom>
                <a:solidFill>
                  <a:srgbClr val="23509E"/>
                </a:solidFill>
                <a:ln w="9820" cap="flat">
                  <a:noFill/>
                  <a:prstDash val="solid"/>
                  <a:miter/>
                </a:ln>
              </p:spPr>
              <p:txBody>
                <a:bodyPr rtlCol="0" anchor="ctr"/>
                <a:lstStyle/>
                <a:p>
                  <a:endParaRPr lang="en-US" dirty="0"/>
                </a:p>
              </p:txBody>
            </p:sp>
            <p:sp>
              <p:nvSpPr>
                <p:cNvPr id="217" name="Freeform 216">
                  <a:extLst>
                    <a:ext uri="{FF2B5EF4-FFF2-40B4-BE49-F238E27FC236}">
                      <a16:creationId xmlns:a16="http://schemas.microsoft.com/office/drawing/2014/main" id="{ECFCD9F1-4F0A-A451-81FA-1046871B0B7B}"/>
                    </a:ext>
                  </a:extLst>
                </p:cNvPr>
                <p:cNvSpPr/>
                <p:nvPr/>
              </p:nvSpPr>
              <p:spPr>
                <a:xfrm>
                  <a:off x="9480641" y="6493189"/>
                  <a:ext cx="11794" cy="22205"/>
                </a:xfrm>
                <a:custGeom>
                  <a:avLst/>
                  <a:gdLst>
                    <a:gd name="connsiteX0" fmla="*/ 0 w 11794"/>
                    <a:gd name="connsiteY0" fmla="*/ 22107 h 22205"/>
                    <a:gd name="connsiteX1" fmla="*/ 0 w 11794"/>
                    <a:gd name="connsiteY1" fmla="*/ 393 h 22205"/>
                    <a:gd name="connsiteX2" fmla="*/ 3341 w 11794"/>
                    <a:gd name="connsiteY2" fmla="*/ 393 h 22205"/>
                    <a:gd name="connsiteX3" fmla="*/ 3341 w 11794"/>
                    <a:gd name="connsiteY3" fmla="*/ 3734 h 22205"/>
                    <a:gd name="connsiteX4" fmla="*/ 5701 w 11794"/>
                    <a:gd name="connsiteY4" fmla="*/ 688 h 22205"/>
                    <a:gd name="connsiteX5" fmla="*/ 8059 w 11794"/>
                    <a:gd name="connsiteY5" fmla="*/ 0 h 22205"/>
                    <a:gd name="connsiteX6" fmla="*/ 11794 w 11794"/>
                    <a:gd name="connsiteY6" fmla="*/ 1179 h 22205"/>
                    <a:gd name="connsiteX7" fmla="*/ 10516 w 11794"/>
                    <a:gd name="connsiteY7" fmla="*/ 4618 h 22205"/>
                    <a:gd name="connsiteX8" fmla="*/ 7862 w 11794"/>
                    <a:gd name="connsiteY8" fmla="*/ 3832 h 22205"/>
                    <a:gd name="connsiteX9" fmla="*/ 5701 w 11794"/>
                    <a:gd name="connsiteY9" fmla="*/ 4520 h 22205"/>
                    <a:gd name="connsiteX10" fmla="*/ 4324 w 11794"/>
                    <a:gd name="connsiteY10" fmla="*/ 6485 h 22205"/>
                    <a:gd name="connsiteX11" fmla="*/ 3735 w 11794"/>
                    <a:gd name="connsiteY11" fmla="*/ 10807 h 22205"/>
                    <a:gd name="connsiteX12" fmla="*/ 3735 w 11794"/>
                    <a:gd name="connsiteY12" fmla="*/ 22205 h 22205"/>
                    <a:gd name="connsiteX13" fmla="*/ 0 w 11794"/>
                    <a:gd name="connsiteY13" fmla="*/ 22205 h 2220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1794" h="22205">
                      <a:moveTo>
                        <a:pt x="0" y="22107"/>
                      </a:moveTo>
                      <a:lnTo>
                        <a:pt x="0" y="393"/>
                      </a:lnTo>
                      <a:lnTo>
                        <a:pt x="3341" y="393"/>
                      </a:lnTo>
                      <a:lnTo>
                        <a:pt x="3341" y="3734"/>
                      </a:lnTo>
                      <a:cubicBezTo>
                        <a:pt x="4226" y="2162"/>
                        <a:pt x="5013" y="1179"/>
                        <a:pt x="5701" y="688"/>
                      </a:cubicBezTo>
                      <a:cubicBezTo>
                        <a:pt x="6389" y="197"/>
                        <a:pt x="7174" y="0"/>
                        <a:pt x="8059" y="0"/>
                      </a:cubicBezTo>
                      <a:cubicBezTo>
                        <a:pt x="9337" y="0"/>
                        <a:pt x="10516" y="393"/>
                        <a:pt x="11794" y="1179"/>
                      </a:cubicBezTo>
                      <a:lnTo>
                        <a:pt x="10516" y="4618"/>
                      </a:lnTo>
                      <a:cubicBezTo>
                        <a:pt x="9632" y="4126"/>
                        <a:pt x="8747" y="3832"/>
                        <a:pt x="7862" y="3832"/>
                      </a:cubicBezTo>
                      <a:cubicBezTo>
                        <a:pt x="7076" y="3832"/>
                        <a:pt x="6290" y="4029"/>
                        <a:pt x="5701" y="4520"/>
                      </a:cubicBezTo>
                      <a:cubicBezTo>
                        <a:pt x="5013" y="5011"/>
                        <a:pt x="4619" y="5699"/>
                        <a:pt x="4324" y="6485"/>
                      </a:cubicBezTo>
                      <a:cubicBezTo>
                        <a:pt x="3932" y="7762"/>
                        <a:pt x="3735" y="9236"/>
                        <a:pt x="3735" y="10807"/>
                      </a:cubicBezTo>
                      <a:lnTo>
                        <a:pt x="3735" y="22205"/>
                      </a:lnTo>
                      <a:lnTo>
                        <a:pt x="0" y="22205"/>
                      </a:lnTo>
                      <a:close/>
                    </a:path>
                  </a:pathLst>
                </a:custGeom>
                <a:solidFill>
                  <a:srgbClr val="23509E"/>
                </a:solidFill>
                <a:ln w="9820" cap="flat">
                  <a:noFill/>
                  <a:prstDash val="solid"/>
                  <a:miter/>
                </a:ln>
              </p:spPr>
              <p:txBody>
                <a:bodyPr rtlCol="0" anchor="ctr"/>
                <a:lstStyle/>
                <a:p>
                  <a:endParaRPr lang="en-US" dirty="0"/>
                </a:p>
              </p:txBody>
            </p:sp>
            <p:sp>
              <p:nvSpPr>
                <p:cNvPr id="218" name="Freeform 217">
                  <a:extLst>
                    <a:ext uri="{FF2B5EF4-FFF2-40B4-BE49-F238E27FC236}">
                      <a16:creationId xmlns:a16="http://schemas.microsoft.com/office/drawing/2014/main" id="{BAC85585-47AE-3679-04CA-A3367DC34C34}"/>
                    </a:ext>
                  </a:extLst>
                </p:cNvPr>
                <p:cNvSpPr/>
                <p:nvPr/>
              </p:nvSpPr>
              <p:spPr>
                <a:xfrm>
                  <a:off x="9493319" y="6492993"/>
                  <a:ext cx="20246" cy="22696"/>
                </a:xfrm>
                <a:custGeom>
                  <a:avLst/>
                  <a:gdLst>
                    <a:gd name="connsiteX0" fmla="*/ 0 w 20246"/>
                    <a:gd name="connsiteY0" fmla="*/ 11398 h 22696"/>
                    <a:gd name="connsiteX1" fmla="*/ 3342 w 20246"/>
                    <a:gd name="connsiteY1" fmla="*/ 2456 h 22696"/>
                    <a:gd name="connsiteX2" fmla="*/ 10123 w 20246"/>
                    <a:gd name="connsiteY2" fmla="*/ 0 h 22696"/>
                    <a:gd name="connsiteX3" fmla="*/ 17396 w 20246"/>
                    <a:gd name="connsiteY3" fmla="*/ 2948 h 22696"/>
                    <a:gd name="connsiteX4" fmla="*/ 20246 w 20246"/>
                    <a:gd name="connsiteY4" fmla="*/ 11004 h 22696"/>
                    <a:gd name="connsiteX5" fmla="*/ 18968 w 20246"/>
                    <a:gd name="connsiteY5" fmla="*/ 17588 h 22696"/>
                    <a:gd name="connsiteX6" fmla="*/ 15332 w 20246"/>
                    <a:gd name="connsiteY6" fmla="*/ 21321 h 22696"/>
                    <a:gd name="connsiteX7" fmla="*/ 10123 w 20246"/>
                    <a:gd name="connsiteY7" fmla="*/ 22696 h 22696"/>
                    <a:gd name="connsiteX8" fmla="*/ 2752 w 20246"/>
                    <a:gd name="connsiteY8" fmla="*/ 19749 h 22696"/>
                    <a:gd name="connsiteX9" fmla="*/ 0 w 20246"/>
                    <a:gd name="connsiteY9" fmla="*/ 11398 h 22696"/>
                    <a:gd name="connsiteX10" fmla="*/ 3735 w 20246"/>
                    <a:gd name="connsiteY10" fmla="*/ 11398 h 22696"/>
                    <a:gd name="connsiteX11" fmla="*/ 5602 w 20246"/>
                    <a:gd name="connsiteY11" fmla="*/ 17686 h 22696"/>
                    <a:gd name="connsiteX12" fmla="*/ 10222 w 20246"/>
                    <a:gd name="connsiteY12" fmla="*/ 19749 h 22696"/>
                    <a:gd name="connsiteX13" fmla="*/ 14742 w 20246"/>
                    <a:gd name="connsiteY13" fmla="*/ 17686 h 22696"/>
                    <a:gd name="connsiteX14" fmla="*/ 16610 w 20246"/>
                    <a:gd name="connsiteY14" fmla="*/ 11299 h 22696"/>
                    <a:gd name="connsiteX15" fmla="*/ 14742 w 20246"/>
                    <a:gd name="connsiteY15" fmla="*/ 5208 h 22696"/>
                    <a:gd name="connsiteX16" fmla="*/ 10222 w 20246"/>
                    <a:gd name="connsiteY16" fmla="*/ 3144 h 22696"/>
                    <a:gd name="connsiteX17" fmla="*/ 5602 w 20246"/>
                    <a:gd name="connsiteY17" fmla="*/ 5208 h 22696"/>
                    <a:gd name="connsiteX18" fmla="*/ 3735 w 20246"/>
                    <a:gd name="connsiteY18" fmla="*/ 11398 h 226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20246" h="22696">
                      <a:moveTo>
                        <a:pt x="0" y="11398"/>
                      </a:moveTo>
                      <a:cubicBezTo>
                        <a:pt x="0" y="7369"/>
                        <a:pt x="1082" y="4421"/>
                        <a:pt x="3342" y="2456"/>
                      </a:cubicBezTo>
                      <a:cubicBezTo>
                        <a:pt x="5209" y="885"/>
                        <a:pt x="7470" y="0"/>
                        <a:pt x="10123" y="0"/>
                      </a:cubicBezTo>
                      <a:cubicBezTo>
                        <a:pt x="13072" y="0"/>
                        <a:pt x="15529" y="983"/>
                        <a:pt x="17396" y="2948"/>
                      </a:cubicBezTo>
                      <a:cubicBezTo>
                        <a:pt x="19264" y="4913"/>
                        <a:pt x="20246" y="7566"/>
                        <a:pt x="20246" y="11004"/>
                      </a:cubicBezTo>
                      <a:cubicBezTo>
                        <a:pt x="20246" y="13756"/>
                        <a:pt x="19853" y="16015"/>
                        <a:pt x="18968" y="17588"/>
                      </a:cubicBezTo>
                      <a:cubicBezTo>
                        <a:pt x="18084" y="19159"/>
                        <a:pt x="16905" y="20437"/>
                        <a:pt x="15332" y="21321"/>
                      </a:cubicBezTo>
                      <a:cubicBezTo>
                        <a:pt x="13760" y="22205"/>
                        <a:pt x="11991" y="22696"/>
                        <a:pt x="10123" y="22696"/>
                      </a:cubicBezTo>
                      <a:cubicBezTo>
                        <a:pt x="7077" y="22696"/>
                        <a:pt x="4620" y="21714"/>
                        <a:pt x="2752" y="19749"/>
                      </a:cubicBezTo>
                      <a:cubicBezTo>
                        <a:pt x="885" y="17882"/>
                        <a:pt x="0" y="15131"/>
                        <a:pt x="0" y="11398"/>
                      </a:cubicBezTo>
                      <a:close/>
                      <a:moveTo>
                        <a:pt x="3735" y="11398"/>
                      </a:moveTo>
                      <a:cubicBezTo>
                        <a:pt x="3735" y="14148"/>
                        <a:pt x="4324" y="16212"/>
                        <a:pt x="5602" y="17686"/>
                      </a:cubicBezTo>
                      <a:cubicBezTo>
                        <a:pt x="6782" y="19061"/>
                        <a:pt x="8354" y="19749"/>
                        <a:pt x="10222" y="19749"/>
                      </a:cubicBezTo>
                      <a:cubicBezTo>
                        <a:pt x="12089" y="19749"/>
                        <a:pt x="13563" y="19061"/>
                        <a:pt x="14742" y="17686"/>
                      </a:cubicBezTo>
                      <a:cubicBezTo>
                        <a:pt x="15922" y="16310"/>
                        <a:pt x="16610" y="14148"/>
                        <a:pt x="16610" y="11299"/>
                      </a:cubicBezTo>
                      <a:cubicBezTo>
                        <a:pt x="16610" y="8646"/>
                        <a:pt x="16020" y="6583"/>
                        <a:pt x="14742" y="5208"/>
                      </a:cubicBezTo>
                      <a:cubicBezTo>
                        <a:pt x="13563" y="3832"/>
                        <a:pt x="11991" y="3144"/>
                        <a:pt x="10222" y="3144"/>
                      </a:cubicBezTo>
                      <a:cubicBezTo>
                        <a:pt x="8354" y="3144"/>
                        <a:pt x="6880" y="3832"/>
                        <a:pt x="5602" y="5208"/>
                      </a:cubicBezTo>
                      <a:cubicBezTo>
                        <a:pt x="4324" y="6583"/>
                        <a:pt x="3735" y="8646"/>
                        <a:pt x="3735" y="11398"/>
                      </a:cubicBezTo>
                      <a:close/>
                    </a:path>
                  </a:pathLst>
                </a:custGeom>
                <a:solidFill>
                  <a:srgbClr val="23509E"/>
                </a:solidFill>
                <a:ln w="9820" cap="flat">
                  <a:noFill/>
                  <a:prstDash val="solid"/>
                  <a:miter/>
                </a:ln>
              </p:spPr>
              <p:txBody>
                <a:bodyPr rtlCol="0" anchor="ctr"/>
                <a:lstStyle/>
                <a:p>
                  <a:endParaRPr lang="en-US" dirty="0"/>
                </a:p>
              </p:txBody>
            </p:sp>
            <p:sp>
              <p:nvSpPr>
                <p:cNvPr id="219" name="Freeform 218">
                  <a:extLst>
                    <a:ext uri="{FF2B5EF4-FFF2-40B4-BE49-F238E27FC236}">
                      <a16:creationId xmlns:a16="http://schemas.microsoft.com/office/drawing/2014/main" id="{C3F74F6C-CF14-5D5F-7807-079658985D47}"/>
                    </a:ext>
                  </a:extLst>
                </p:cNvPr>
                <p:cNvSpPr/>
                <p:nvPr/>
              </p:nvSpPr>
              <p:spPr>
                <a:xfrm>
                  <a:off x="9517890" y="6493189"/>
                  <a:ext cx="18870" cy="30556"/>
                </a:xfrm>
                <a:custGeom>
                  <a:avLst/>
                  <a:gdLst>
                    <a:gd name="connsiteX0" fmla="*/ 0 w 18870"/>
                    <a:gd name="connsiteY0" fmla="*/ 30458 h 30556"/>
                    <a:gd name="connsiteX1" fmla="*/ 0 w 18870"/>
                    <a:gd name="connsiteY1" fmla="*/ 393 h 30556"/>
                    <a:gd name="connsiteX2" fmla="*/ 3342 w 18870"/>
                    <a:gd name="connsiteY2" fmla="*/ 393 h 30556"/>
                    <a:gd name="connsiteX3" fmla="*/ 3342 w 18870"/>
                    <a:gd name="connsiteY3" fmla="*/ 3242 h 30556"/>
                    <a:gd name="connsiteX4" fmla="*/ 5996 w 18870"/>
                    <a:gd name="connsiteY4" fmla="*/ 786 h 30556"/>
                    <a:gd name="connsiteX5" fmla="*/ 9632 w 18870"/>
                    <a:gd name="connsiteY5" fmla="*/ 0 h 30556"/>
                    <a:gd name="connsiteX6" fmla="*/ 14546 w 18870"/>
                    <a:gd name="connsiteY6" fmla="*/ 1474 h 30556"/>
                    <a:gd name="connsiteX7" fmla="*/ 17789 w 18870"/>
                    <a:gd name="connsiteY7" fmla="*/ 5502 h 30556"/>
                    <a:gd name="connsiteX8" fmla="*/ 18871 w 18870"/>
                    <a:gd name="connsiteY8" fmla="*/ 11201 h 30556"/>
                    <a:gd name="connsiteX9" fmla="*/ 17691 w 18870"/>
                    <a:gd name="connsiteY9" fmla="*/ 17194 h 30556"/>
                    <a:gd name="connsiteX10" fmla="*/ 14251 w 18870"/>
                    <a:gd name="connsiteY10" fmla="*/ 21321 h 30556"/>
                    <a:gd name="connsiteX11" fmla="*/ 9435 w 18870"/>
                    <a:gd name="connsiteY11" fmla="*/ 22696 h 30556"/>
                    <a:gd name="connsiteX12" fmla="*/ 6093 w 18870"/>
                    <a:gd name="connsiteY12" fmla="*/ 21910 h 30556"/>
                    <a:gd name="connsiteX13" fmla="*/ 3735 w 18870"/>
                    <a:gd name="connsiteY13" fmla="*/ 19945 h 30556"/>
                    <a:gd name="connsiteX14" fmla="*/ 3735 w 18870"/>
                    <a:gd name="connsiteY14" fmla="*/ 30556 h 30556"/>
                    <a:gd name="connsiteX15" fmla="*/ 0 w 18870"/>
                    <a:gd name="connsiteY15" fmla="*/ 30556 h 30556"/>
                    <a:gd name="connsiteX16" fmla="*/ 3342 w 18870"/>
                    <a:gd name="connsiteY16" fmla="*/ 11398 h 30556"/>
                    <a:gd name="connsiteX17" fmla="*/ 5013 w 18870"/>
                    <a:gd name="connsiteY17" fmla="*/ 17587 h 30556"/>
                    <a:gd name="connsiteX18" fmla="*/ 9140 w 18870"/>
                    <a:gd name="connsiteY18" fmla="*/ 19552 h 30556"/>
                    <a:gd name="connsiteX19" fmla="*/ 13367 w 18870"/>
                    <a:gd name="connsiteY19" fmla="*/ 17489 h 30556"/>
                    <a:gd name="connsiteX20" fmla="*/ 15136 w 18870"/>
                    <a:gd name="connsiteY20" fmla="*/ 11103 h 30556"/>
                    <a:gd name="connsiteX21" fmla="*/ 13465 w 18870"/>
                    <a:gd name="connsiteY21" fmla="*/ 4913 h 30556"/>
                    <a:gd name="connsiteX22" fmla="*/ 9337 w 18870"/>
                    <a:gd name="connsiteY22" fmla="*/ 2849 h 30556"/>
                    <a:gd name="connsiteX23" fmla="*/ 5209 w 18870"/>
                    <a:gd name="connsiteY23" fmla="*/ 5011 h 30556"/>
                    <a:gd name="connsiteX24" fmla="*/ 3342 w 18870"/>
                    <a:gd name="connsiteY24" fmla="*/ 11398 h 305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18870" h="30556">
                      <a:moveTo>
                        <a:pt x="0" y="30458"/>
                      </a:moveTo>
                      <a:lnTo>
                        <a:pt x="0" y="393"/>
                      </a:lnTo>
                      <a:lnTo>
                        <a:pt x="3342" y="393"/>
                      </a:lnTo>
                      <a:lnTo>
                        <a:pt x="3342" y="3242"/>
                      </a:lnTo>
                      <a:cubicBezTo>
                        <a:pt x="4128" y="2162"/>
                        <a:pt x="5013" y="1277"/>
                        <a:pt x="5996" y="786"/>
                      </a:cubicBezTo>
                      <a:cubicBezTo>
                        <a:pt x="6978" y="197"/>
                        <a:pt x="8158" y="0"/>
                        <a:pt x="9632" y="0"/>
                      </a:cubicBezTo>
                      <a:cubicBezTo>
                        <a:pt x="11500" y="0"/>
                        <a:pt x="13170" y="491"/>
                        <a:pt x="14546" y="1474"/>
                      </a:cubicBezTo>
                      <a:cubicBezTo>
                        <a:pt x="15922" y="2456"/>
                        <a:pt x="17003" y="3734"/>
                        <a:pt x="17789" y="5502"/>
                      </a:cubicBezTo>
                      <a:cubicBezTo>
                        <a:pt x="18477" y="7271"/>
                        <a:pt x="18871" y="9137"/>
                        <a:pt x="18871" y="11201"/>
                      </a:cubicBezTo>
                      <a:cubicBezTo>
                        <a:pt x="18871" y="13460"/>
                        <a:pt x="18477" y="15426"/>
                        <a:pt x="17691" y="17194"/>
                      </a:cubicBezTo>
                      <a:cubicBezTo>
                        <a:pt x="16905" y="18963"/>
                        <a:pt x="15726" y="20338"/>
                        <a:pt x="14251" y="21321"/>
                      </a:cubicBezTo>
                      <a:cubicBezTo>
                        <a:pt x="12777" y="22303"/>
                        <a:pt x="11106" y="22696"/>
                        <a:pt x="9435" y="22696"/>
                      </a:cubicBezTo>
                      <a:cubicBezTo>
                        <a:pt x="8256" y="22696"/>
                        <a:pt x="7077" y="22402"/>
                        <a:pt x="6093" y="21910"/>
                      </a:cubicBezTo>
                      <a:cubicBezTo>
                        <a:pt x="5111" y="21419"/>
                        <a:pt x="4324" y="20731"/>
                        <a:pt x="3735" y="19945"/>
                      </a:cubicBezTo>
                      <a:lnTo>
                        <a:pt x="3735" y="30556"/>
                      </a:lnTo>
                      <a:lnTo>
                        <a:pt x="0" y="30556"/>
                      </a:lnTo>
                      <a:close/>
                      <a:moveTo>
                        <a:pt x="3342" y="11398"/>
                      </a:moveTo>
                      <a:cubicBezTo>
                        <a:pt x="3342" y="14148"/>
                        <a:pt x="3932" y="16212"/>
                        <a:pt x="5013" y="17587"/>
                      </a:cubicBezTo>
                      <a:cubicBezTo>
                        <a:pt x="6192" y="18963"/>
                        <a:pt x="7470" y="19552"/>
                        <a:pt x="9140" y="19552"/>
                      </a:cubicBezTo>
                      <a:cubicBezTo>
                        <a:pt x="10811" y="19552"/>
                        <a:pt x="12187" y="18864"/>
                        <a:pt x="13367" y="17489"/>
                      </a:cubicBezTo>
                      <a:cubicBezTo>
                        <a:pt x="14546" y="16113"/>
                        <a:pt x="15136" y="13952"/>
                        <a:pt x="15136" y="11103"/>
                      </a:cubicBezTo>
                      <a:cubicBezTo>
                        <a:pt x="15136" y="8351"/>
                        <a:pt x="14546" y="6288"/>
                        <a:pt x="13465" y="4913"/>
                      </a:cubicBezTo>
                      <a:cubicBezTo>
                        <a:pt x="12285" y="3537"/>
                        <a:pt x="11008" y="2849"/>
                        <a:pt x="9337" y="2849"/>
                      </a:cubicBezTo>
                      <a:cubicBezTo>
                        <a:pt x="7765" y="2849"/>
                        <a:pt x="6389" y="3537"/>
                        <a:pt x="5209" y="5011"/>
                      </a:cubicBezTo>
                      <a:cubicBezTo>
                        <a:pt x="4030" y="6485"/>
                        <a:pt x="3342" y="8548"/>
                        <a:pt x="3342" y="11398"/>
                      </a:cubicBezTo>
                      <a:close/>
                    </a:path>
                  </a:pathLst>
                </a:custGeom>
                <a:solidFill>
                  <a:srgbClr val="23509E"/>
                </a:solidFill>
                <a:ln w="9820" cap="flat">
                  <a:noFill/>
                  <a:prstDash val="solid"/>
                  <a:miter/>
                </a:ln>
              </p:spPr>
              <p:txBody>
                <a:bodyPr rtlCol="0" anchor="ctr"/>
                <a:lstStyle/>
                <a:p>
                  <a:endParaRPr lang="en-US" dirty="0"/>
                </a:p>
              </p:txBody>
            </p:sp>
            <p:sp>
              <p:nvSpPr>
                <p:cNvPr id="220" name="Freeform 219">
                  <a:extLst>
                    <a:ext uri="{FF2B5EF4-FFF2-40B4-BE49-F238E27FC236}">
                      <a16:creationId xmlns:a16="http://schemas.microsoft.com/office/drawing/2014/main" id="{D3750DB5-BA4E-0597-EC33-CBF9D4C76C39}"/>
                    </a:ext>
                  </a:extLst>
                </p:cNvPr>
                <p:cNvSpPr/>
                <p:nvPr/>
              </p:nvSpPr>
              <p:spPr>
                <a:xfrm>
                  <a:off x="9540102" y="6493091"/>
                  <a:ext cx="19951" cy="22794"/>
                </a:xfrm>
                <a:custGeom>
                  <a:avLst/>
                  <a:gdLst>
                    <a:gd name="connsiteX0" fmla="*/ 16020 w 19951"/>
                    <a:gd name="connsiteY0" fmla="*/ 15229 h 22794"/>
                    <a:gd name="connsiteX1" fmla="*/ 19853 w 19951"/>
                    <a:gd name="connsiteY1" fmla="*/ 15721 h 22794"/>
                    <a:gd name="connsiteX2" fmla="*/ 16511 w 19951"/>
                    <a:gd name="connsiteY2" fmla="*/ 20928 h 22794"/>
                    <a:gd name="connsiteX3" fmla="*/ 10320 w 19951"/>
                    <a:gd name="connsiteY3" fmla="*/ 22795 h 22794"/>
                    <a:gd name="connsiteX4" fmla="*/ 2752 w 19951"/>
                    <a:gd name="connsiteY4" fmla="*/ 19847 h 22794"/>
                    <a:gd name="connsiteX5" fmla="*/ 0 w 19951"/>
                    <a:gd name="connsiteY5" fmla="*/ 11594 h 22794"/>
                    <a:gd name="connsiteX6" fmla="*/ 2850 w 19951"/>
                    <a:gd name="connsiteY6" fmla="*/ 3046 h 22794"/>
                    <a:gd name="connsiteX7" fmla="*/ 10123 w 19951"/>
                    <a:gd name="connsiteY7" fmla="*/ 0 h 22794"/>
                    <a:gd name="connsiteX8" fmla="*/ 17199 w 19951"/>
                    <a:gd name="connsiteY8" fmla="*/ 2947 h 22794"/>
                    <a:gd name="connsiteX9" fmla="*/ 19952 w 19951"/>
                    <a:gd name="connsiteY9" fmla="*/ 11299 h 22794"/>
                    <a:gd name="connsiteX10" fmla="*/ 19952 w 19951"/>
                    <a:gd name="connsiteY10" fmla="*/ 12282 h 22794"/>
                    <a:gd name="connsiteX11" fmla="*/ 3735 w 19951"/>
                    <a:gd name="connsiteY11" fmla="*/ 12282 h 22794"/>
                    <a:gd name="connsiteX12" fmla="*/ 5799 w 19951"/>
                    <a:gd name="connsiteY12" fmla="*/ 17784 h 22794"/>
                    <a:gd name="connsiteX13" fmla="*/ 10320 w 19951"/>
                    <a:gd name="connsiteY13" fmla="*/ 19650 h 22794"/>
                    <a:gd name="connsiteX14" fmla="*/ 13760 w 19951"/>
                    <a:gd name="connsiteY14" fmla="*/ 18570 h 22794"/>
                    <a:gd name="connsiteX15" fmla="*/ 16020 w 19951"/>
                    <a:gd name="connsiteY15" fmla="*/ 15229 h 22794"/>
                    <a:gd name="connsiteX16" fmla="*/ 3932 w 19951"/>
                    <a:gd name="connsiteY16" fmla="*/ 9236 h 22794"/>
                    <a:gd name="connsiteX17" fmla="*/ 16020 w 19951"/>
                    <a:gd name="connsiteY17" fmla="*/ 9236 h 22794"/>
                    <a:gd name="connsiteX18" fmla="*/ 14644 w 19951"/>
                    <a:gd name="connsiteY18" fmla="*/ 5109 h 22794"/>
                    <a:gd name="connsiteX19" fmla="*/ 10123 w 19951"/>
                    <a:gd name="connsiteY19" fmla="*/ 2947 h 22794"/>
                    <a:gd name="connsiteX20" fmla="*/ 5897 w 19951"/>
                    <a:gd name="connsiteY20" fmla="*/ 4618 h 22794"/>
                    <a:gd name="connsiteX21" fmla="*/ 3932 w 19951"/>
                    <a:gd name="connsiteY21" fmla="*/ 9236 h 227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19951" h="22794">
                      <a:moveTo>
                        <a:pt x="16020" y="15229"/>
                      </a:moveTo>
                      <a:lnTo>
                        <a:pt x="19853" y="15721"/>
                      </a:lnTo>
                      <a:cubicBezTo>
                        <a:pt x="19264" y="17980"/>
                        <a:pt x="18183" y="19650"/>
                        <a:pt x="16511" y="20928"/>
                      </a:cubicBezTo>
                      <a:cubicBezTo>
                        <a:pt x="14841" y="22205"/>
                        <a:pt x="12777" y="22795"/>
                        <a:pt x="10320" y="22795"/>
                      </a:cubicBezTo>
                      <a:cubicBezTo>
                        <a:pt x="7174" y="22795"/>
                        <a:pt x="4620" y="21812"/>
                        <a:pt x="2752" y="19847"/>
                      </a:cubicBezTo>
                      <a:cubicBezTo>
                        <a:pt x="885" y="17882"/>
                        <a:pt x="0" y="15131"/>
                        <a:pt x="0" y="11594"/>
                      </a:cubicBezTo>
                      <a:cubicBezTo>
                        <a:pt x="0" y="7958"/>
                        <a:pt x="983" y="5109"/>
                        <a:pt x="2850" y="3046"/>
                      </a:cubicBezTo>
                      <a:cubicBezTo>
                        <a:pt x="4717" y="983"/>
                        <a:pt x="7174" y="0"/>
                        <a:pt x="10123" y="0"/>
                      </a:cubicBezTo>
                      <a:cubicBezTo>
                        <a:pt x="13072" y="0"/>
                        <a:pt x="15430" y="983"/>
                        <a:pt x="17199" y="2947"/>
                      </a:cubicBezTo>
                      <a:cubicBezTo>
                        <a:pt x="19067" y="4913"/>
                        <a:pt x="19952" y="7664"/>
                        <a:pt x="19952" y="11299"/>
                      </a:cubicBezTo>
                      <a:cubicBezTo>
                        <a:pt x="19952" y="11496"/>
                        <a:pt x="19952" y="11889"/>
                        <a:pt x="19952" y="12282"/>
                      </a:cubicBezTo>
                      <a:lnTo>
                        <a:pt x="3735" y="12282"/>
                      </a:lnTo>
                      <a:cubicBezTo>
                        <a:pt x="3833" y="14639"/>
                        <a:pt x="4521" y="16506"/>
                        <a:pt x="5799" y="17784"/>
                      </a:cubicBezTo>
                      <a:cubicBezTo>
                        <a:pt x="6978" y="19061"/>
                        <a:pt x="8551" y="19650"/>
                        <a:pt x="10320" y="19650"/>
                      </a:cubicBezTo>
                      <a:cubicBezTo>
                        <a:pt x="11696" y="19650"/>
                        <a:pt x="12777" y="19258"/>
                        <a:pt x="13760" y="18570"/>
                      </a:cubicBezTo>
                      <a:cubicBezTo>
                        <a:pt x="14644" y="17882"/>
                        <a:pt x="15430" y="16801"/>
                        <a:pt x="16020" y="15229"/>
                      </a:cubicBezTo>
                      <a:close/>
                      <a:moveTo>
                        <a:pt x="3932" y="9236"/>
                      </a:moveTo>
                      <a:lnTo>
                        <a:pt x="16020" y="9236"/>
                      </a:lnTo>
                      <a:cubicBezTo>
                        <a:pt x="15823" y="7369"/>
                        <a:pt x="15430" y="5993"/>
                        <a:pt x="14644" y="5109"/>
                      </a:cubicBezTo>
                      <a:cubicBezTo>
                        <a:pt x="13465" y="3734"/>
                        <a:pt x="11991" y="2947"/>
                        <a:pt x="10123" y="2947"/>
                      </a:cubicBezTo>
                      <a:cubicBezTo>
                        <a:pt x="8452" y="2947"/>
                        <a:pt x="6978" y="3537"/>
                        <a:pt x="5897" y="4618"/>
                      </a:cubicBezTo>
                      <a:cubicBezTo>
                        <a:pt x="4717" y="5895"/>
                        <a:pt x="4030" y="7369"/>
                        <a:pt x="3932" y="9236"/>
                      </a:cubicBezTo>
                      <a:close/>
                    </a:path>
                  </a:pathLst>
                </a:custGeom>
                <a:solidFill>
                  <a:srgbClr val="23509E"/>
                </a:solidFill>
                <a:ln w="9820" cap="flat">
                  <a:noFill/>
                  <a:prstDash val="solid"/>
                  <a:miter/>
                </a:ln>
              </p:spPr>
              <p:txBody>
                <a:bodyPr rtlCol="0" anchor="ctr"/>
                <a:lstStyle/>
                <a:p>
                  <a:endParaRPr lang="en-US" dirty="0"/>
                </a:p>
              </p:txBody>
            </p:sp>
            <p:sp>
              <p:nvSpPr>
                <p:cNvPr id="221" name="Freeform 220">
                  <a:extLst>
                    <a:ext uri="{FF2B5EF4-FFF2-40B4-BE49-F238E27FC236}">
                      <a16:creationId xmlns:a16="http://schemas.microsoft.com/office/drawing/2014/main" id="{5F95AA4D-C617-FE53-387A-BDF966257E83}"/>
                    </a:ext>
                  </a:extLst>
                </p:cNvPr>
                <p:cNvSpPr/>
                <p:nvPr/>
              </p:nvSpPr>
              <p:spPr>
                <a:xfrm>
                  <a:off x="9563296" y="6492993"/>
                  <a:ext cx="19656" cy="22794"/>
                </a:xfrm>
                <a:custGeom>
                  <a:avLst/>
                  <a:gdLst>
                    <a:gd name="connsiteX0" fmla="*/ 15430 w 19656"/>
                    <a:gd name="connsiteY0" fmla="*/ 19650 h 22794"/>
                    <a:gd name="connsiteX1" fmla="*/ 11500 w 19656"/>
                    <a:gd name="connsiteY1" fmla="*/ 22107 h 22794"/>
                    <a:gd name="connsiteX2" fmla="*/ 7470 w 19656"/>
                    <a:gd name="connsiteY2" fmla="*/ 22795 h 22794"/>
                    <a:gd name="connsiteX3" fmla="*/ 1966 w 19656"/>
                    <a:gd name="connsiteY3" fmla="*/ 21026 h 22794"/>
                    <a:gd name="connsiteX4" fmla="*/ 0 w 19656"/>
                    <a:gd name="connsiteY4" fmla="*/ 16605 h 22794"/>
                    <a:gd name="connsiteX5" fmla="*/ 688 w 19656"/>
                    <a:gd name="connsiteY5" fmla="*/ 13657 h 22794"/>
                    <a:gd name="connsiteX6" fmla="*/ 2555 w 19656"/>
                    <a:gd name="connsiteY6" fmla="*/ 11496 h 22794"/>
                    <a:gd name="connsiteX7" fmla="*/ 5209 w 19656"/>
                    <a:gd name="connsiteY7" fmla="*/ 10317 h 22794"/>
                    <a:gd name="connsiteX8" fmla="*/ 8453 w 19656"/>
                    <a:gd name="connsiteY8" fmla="*/ 9727 h 22794"/>
                    <a:gd name="connsiteX9" fmla="*/ 15038 w 19656"/>
                    <a:gd name="connsiteY9" fmla="*/ 8450 h 22794"/>
                    <a:gd name="connsiteX10" fmla="*/ 15038 w 19656"/>
                    <a:gd name="connsiteY10" fmla="*/ 7467 h 22794"/>
                    <a:gd name="connsiteX11" fmla="*/ 13957 w 19656"/>
                    <a:gd name="connsiteY11" fmla="*/ 4323 h 22794"/>
                    <a:gd name="connsiteX12" fmla="*/ 9730 w 19656"/>
                    <a:gd name="connsiteY12" fmla="*/ 3046 h 22794"/>
                    <a:gd name="connsiteX13" fmla="*/ 5897 w 19656"/>
                    <a:gd name="connsiteY13" fmla="*/ 3930 h 22794"/>
                    <a:gd name="connsiteX14" fmla="*/ 4030 w 19656"/>
                    <a:gd name="connsiteY14" fmla="*/ 7173 h 22794"/>
                    <a:gd name="connsiteX15" fmla="*/ 394 w 19656"/>
                    <a:gd name="connsiteY15" fmla="*/ 6682 h 22794"/>
                    <a:gd name="connsiteX16" fmla="*/ 1966 w 19656"/>
                    <a:gd name="connsiteY16" fmla="*/ 2948 h 22794"/>
                    <a:gd name="connsiteX17" fmla="*/ 5209 w 19656"/>
                    <a:gd name="connsiteY17" fmla="*/ 786 h 22794"/>
                    <a:gd name="connsiteX18" fmla="*/ 10123 w 19656"/>
                    <a:gd name="connsiteY18" fmla="*/ 0 h 22794"/>
                    <a:gd name="connsiteX19" fmla="*/ 14645 w 19656"/>
                    <a:gd name="connsiteY19" fmla="*/ 688 h 22794"/>
                    <a:gd name="connsiteX20" fmla="*/ 17199 w 19656"/>
                    <a:gd name="connsiteY20" fmla="*/ 2359 h 22794"/>
                    <a:gd name="connsiteX21" fmla="*/ 18379 w 19656"/>
                    <a:gd name="connsiteY21" fmla="*/ 4815 h 22794"/>
                    <a:gd name="connsiteX22" fmla="*/ 18576 w 19656"/>
                    <a:gd name="connsiteY22" fmla="*/ 8253 h 22794"/>
                    <a:gd name="connsiteX23" fmla="*/ 18576 w 19656"/>
                    <a:gd name="connsiteY23" fmla="*/ 13166 h 22794"/>
                    <a:gd name="connsiteX24" fmla="*/ 18772 w 19656"/>
                    <a:gd name="connsiteY24" fmla="*/ 19650 h 22794"/>
                    <a:gd name="connsiteX25" fmla="*/ 19657 w 19656"/>
                    <a:gd name="connsiteY25" fmla="*/ 22303 h 22794"/>
                    <a:gd name="connsiteX26" fmla="*/ 15824 w 19656"/>
                    <a:gd name="connsiteY26" fmla="*/ 22303 h 22794"/>
                    <a:gd name="connsiteX27" fmla="*/ 15430 w 19656"/>
                    <a:gd name="connsiteY27" fmla="*/ 19650 h 22794"/>
                    <a:gd name="connsiteX28" fmla="*/ 15136 w 19656"/>
                    <a:gd name="connsiteY28" fmla="*/ 11398 h 22794"/>
                    <a:gd name="connsiteX29" fmla="*/ 9140 w 19656"/>
                    <a:gd name="connsiteY29" fmla="*/ 12773 h 22794"/>
                    <a:gd name="connsiteX30" fmla="*/ 5897 w 19656"/>
                    <a:gd name="connsiteY30" fmla="*/ 13460 h 22794"/>
                    <a:gd name="connsiteX31" fmla="*/ 4423 w 19656"/>
                    <a:gd name="connsiteY31" fmla="*/ 14640 h 22794"/>
                    <a:gd name="connsiteX32" fmla="*/ 3932 w 19656"/>
                    <a:gd name="connsiteY32" fmla="*/ 16409 h 22794"/>
                    <a:gd name="connsiteX33" fmla="*/ 5013 w 19656"/>
                    <a:gd name="connsiteY33" fmla="*/ 18865 h 22794"/>
                    <a:gd name="connsiteX34" fmla="*/ 8256 w 19656"/>
                    <a:gd name="connsiteY34" fmla="*/ 19847 h 22794"/>
                    <a:gd name="connsiteX35" fmla="*/ 11991 w 19656"/>
                    <a:gd name="connsiteY35" fmla="*/ 18963 h 22794"/>
                    <a:gd name="connsiteX36" fmla="*/ 14448 w 19656"/>
                    <a:gd name="connsiteY36" fmla="*/ 16409 h 22794"/>
                    <a:gd name="connsiteX37" fmla="*/ 15038 w 19656"/>
                    <a:gd name="connsiteY37" fmla="*/ 12773 h 22794"/>
                    <a:gd name="connsiteX38" fmla="*/ 15038 w 19656"/>
                    <a:gd name="connsiteY38" fmla="*/ 11398 h 227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Lst>
                  <a:rect l="l" t="t" r="r" b="b"/>
                  <a:pathLst>
                    <a:path w="19656" h="22794">
                      <a:moveTo>
                        <a:pt x="15430" y="19650"/>
                      </a:moveTo>
                      <a:cubicBezTo>
                        <a:pt x="14054" y="20829"/>
                        <a:pt x="12777" y="21616"/>
                        <a:pt x="11500" y="22107"/>
                      </a:cubicBezTo>
                      <a:cubicBezTo>
                        <a:pt x="10222" y="22598"/>
                        <a:pt x="8846" y="22795"/>
                        <a:pt x="7470" y="22795"/>
                      </a:cubicBezTo>
                      <a:cubicBezTo>
                        <a:pt x="5111" y="22795"/>
                        <a:pt x="3243" y="22205"/>
                        <a:pt x="1966" y="21026"/>
                      </a:cubicBezTo>
                      <a:cubicBezTo>
                        <a:pt x="688" y="19847"/>
                        <a:pt x="0" y="18373"/>
                        <a:pt x="0" y="16605"/>
                      </a:cubicBezTo>
                      <a:cubicBezTo>
                        <a:pt x="0" y="15524"/>
                        <a:pt x="197" y="14542"/>
                        <a:pt x="688" y="13657"/>
                      </a:cubicBezTo>
                      <a:cubicBezTo>
                        <a:pt x="1179" y="12773"/>
                        <a:pt x="1769" y="12085"/>
                        <a:pt x="2555" y="11496"/>
                      </a:cubicBezTo>
                      <a:cubicBezTo>
                        <a:pt x="3342" y="11004"/>
                        <a:pt x="4226" y="10611"/>
                        <a:pt x="5209" y="10317"/>
                      </a:cubicBezTo>
                      <a:cubicBezTo>
                        <a:pt x="5897" y="10120"/>
                        <a:pt x="6978" y="9924"/>
                        <a:pt x="8453" y="9727"/>
                      </a:cubicBezTo>
                      <a:cubicBezTo>
                        <a:pt x="11401" y="9334"/>
                        <a:pt x="13563" y="8941"/>
                        <a:pt x="15038" y="8450"/>
                      </a:cubicBezTo>
                      <a:cubicBezTo>
                        <a:pt x="15038" y="7958"/>
                        <a:pt x="15038" y="7664"/>
                        <a:pt x="15038" y="7467"/>
                      </a:cubicBezTo>
                      <a:cubicBezTo>
                        <a:pt x="15038" y="5994"/>
                        <a:pt x="14645" y="4913"/>
                        <a:pt x="13957" y="4323"/>
                      </a:cubicBezTo>
                      <a:cubicBezTo>
                        <a:pt x="12973" y="3538"/>
                        <a:pt x="11597" y="3046"/>
                        <a:pt x="9730" y="3046"/>
                      </a:cubicBezTo>
                      <a:cubicBezTo>
                        <a:pt x="7961" y="3046"/>
                        <a:pt x="6683" y="3341"/>
                        <a:pt x="5897" y="3930"/>
                      </a:cubicBezTo>
                      <a:cubicBezTo>
                        <a:pt x="5111" y="4520"/>
                        <a:pt x="4423" y="5600"/>
                        <a:pt x="4030" y="7173"/>
                      </a:cubicBezTo>
                      <a:lnTo>
                        <a:pt x="394" y="6682"/>
                      </a:lnTo>
                      <a:cubicBezTo>
                        <a:pt x="688" y="5109"/>
                        <a:pt x="1278" y="3930"/>
                        <a:pt x="1966" y="2948"/>
                      </a:cubicBezTo>
                      <a:cubicBezTo>
                        <a:pt x="2752" y="1965"/>
                        <a:pt x="3833" y="1277"/>
                        <a:pt x="5209" y="786"/>
                      </a:cubicBezTo>
                      <a:cubicBezTo>
                        <a:pt x="6585" y="295"/>
                        <a:pt x="8256" y="0"/>
                        <a:pt x="10123" y="0"/>
                      </a:cubicBezTo>
                      <a:cubicBezTo>
                        <a:pt x="11991" y="0"/>
                        <a:pt x="13465" y="197"/>
                        <a:pt x="14645" y="688"/>
                      </a:cubicBezTo>
                      <a:cubicBezTo>
                        <a:pt x="15824" y="1081"/>
                        <a:pt x="16610" y="1671"/>
                        <a:pt x="17199" y="2359"/>
                      </a:cubicBezTo>
                      <a:cubicBezTo>
                        <a:pt x="17789" y="3046"/>
                        <a:pt x="18084" y="3832"/>
                        <a:pt x="18379" y="4815"/>
                      </a:cubicBezTo>
                      <a:cubicBezTo>
                        <a:pt x="18477" y="5404"/>
                        <a:pt x="18576" y="6583"/>
                        <a:pt x="18576" y="8253"/>
                      </a:cubicBezTo>
                      <a:lnTo>
                        <a:pt x="18576" y="13166"/>
                      </a:lnTo>
                      <a:cubicBezTo>
                        <a:pt x="18576" y="16605"/>
                        <a:pt x="18674" y="18766"/>
                        <a:pt x="18772" y="19650"/>
                      </a:cubicBezTo>
                      <a:cubicBezTo>
                        <a:pt x="18968" y="20535"/>
                        <a:pt x="19264" y="21419"/>
                        <a:pt x="19657" y="22303"/>
                      </a:cubicBezTo>
                      <a:lnTo>
                        <a:pt x="15824" y="22303"/>
                      </a:lnTo>
                      <a:cubicBezTo>
                        <a:pt x="15726" y="21517"/>
                        <a:pt x="15529" y="20633"/>
                        <a:pt x="15430" y="19650"/>
                      </a:cubicBezTo>
                      <a:close/>
                      <a:moveTo>
                        <a:pt x="15136" y="11398"/>
                      </a:moveTo>
                      <a:cubicBezTo>
                        <a:pt x="13760" y="11987"/>
                        <a:pt x="11794" y="12380"/>
                        <a:pt x="9140" y="12773"/>
                      </a:cubicBezTo>
                      <a:cubicBezTo>
                        <a:pt x="7666" y="12969"/>
                        <a:pt x="6585" y="13264"/>
                        <a:pt x="5897" y="13460"/>
                      </a:cubicBezTo>
                      <a:cubicBezTo>
                        <a:pt x="5308" y="13756"/>
                        <a:pt x="4816" y="14148"/>
                        <a:pt x="4423" y="14640"/>
                      </a:cubicBezTo>
                      <a:cubicBezTo>
                        <a:pt x="4128" y="15131"/>
                        <a:pt x="3932" y="15721"/>
                        <a:pt x="3932" y="16409"/>
                      </a:cubicBezTo>
                      <a:cubicBezTo>
                        <a:pt x="3932" y="17391"/>
                        <a:pt x="4324" y="18177"/>
                        <a:pt x="5013" y="18865"/>
                      </a:cubicBezTo>
                      <a:cubicBezTo>
                        <a:pt x="5799" y="19553"/>
                        <a:pt x="6880" y="19847"/>
                        <a:pt x="8256" y="19847"/>
                      </a:cubicBezTo>
                      <a:cubicBezTo>
                        <a:pt x="9632" y="19847"/>
                        <a:pt x="10910" y="19553"/>
                        <a:pt x="11991" y="18963"/>
                      </a:cubicBezTo>
                      <a:cubicBezTo>
                        <a:pt x="13072" y="18373"/>
                        <a:pt x="13858" y="17489"/>
                        <a:pt x="14448" y="16409"/>
                      </a:cubicBezTo>
                      <a:cubicBezTo>
                        <a:pt x="14841" y="15622"/>
                        <a:pt x="15038" y="14345"/>
                        <a:pt x="15038" y="12773"/>
                      </a:cubicBezTo>
                      <a:lnTo>
                        <a:pt x="15038" y="11398"/>
                      </a:lnTo>
                      <a:close/>
                    </a:path>
                  </a:pathLst>
                </a:custGeom>
                <a:solidFill>
                  <a:srgbClr val="23509E"/>
                </a:solidFill>
                <a:ln w="9820" cap="flat">
                  <a:noFill/>
                  <a:prstDash val="solid"/>
                  <a:miter/>
                </a:ln>
              </p:spPr>
              <p:txBody>
                <a:bodyPr rtlCol="0" anchor="ctr"/>
                <a:lstStyle/>
                <a:p>
                  <a:endParaRPr lang="en-US" dirty="0"/>
                </a:p>
              </p:txBody>
            </p:sp>
            <p:sp>
              <p:nvSpPr>
                <p:cNvPr id="222" name="Freeform 221">
                  <a:extLst>
                    <a:ext uri="{FF2B5EF4-FFF2-40B4-BE49-F238E27FC236}">
                      <a16:creationId xmlns:a16="http://schemas.microsoft.com/office/drawing/2014/main" id="{60DE9C5E-5C61-8018-DE30-4BF1BFC67F5C}"/>
                    </a:ext>
                  </a:extLst>
                </p:cNvPr>
                <p:cNvSpPr/>
                <p:nvPr/>
              </p:nvSpPr>
              <p:spPr>
                <a:xfrm>
                  <a:off x="9587769" y="6493091"/>
                  <a:ext cx="17690" cy="22303"/>
                </a:xfrm>
                <a:custGeom>
                  <a:avLst/>
                  <a:gdLst>
                    <a:gd name="connsiteX0" fmla="*/ 0 w 17690"/>
                    <a:gd name="connsiteY0" fmla="*/ 22205 h 22303"/>
                    <a:gd name="connsiteX1" fmla="*/ 0 w 17690"/>
                    <a:gd name="connsiteY1" fmla="*/ 491 h 22303"/>
                    <a:gd name="connsiteX2" fmla="*/ 3341 w 17690"/>
                    <a:gd name="connsiteY2" fmla="*/ 491 h 22303"/>
                    <a:gd name="connsiteX3" fmla="*/ 3341 w 17690"/>
                    <a:gd name="connsiteY3" fmla="*/ 3537 h 22303"/>
                    <a:gd name="connsiteX4" fmla="*/ 10221 w 17690"/>
                    <a:gd name="connsiteY4" fmla="*/ 0 h 22303"/>
                    <a:gd name="connsiteX5" fmla="*/ 13858 w 17690"/>
                    <a:gd name="connsiteY5" fmla="*/ 688 h 22303"/>
                    <a:gd name="connsiteX6" fmla="*/ 16315 w 17690"/>
                    <a:gd name="connsiteY6" fmla="*/ 2555 h 22303"/>
                    <a:gd name="connsiteX7" fmla="*/ 17494 w 17690"/>
                    <a:gd name="connsiteY7" fmla="*/ 5306 h 22303"/>
                    <a:gd name="connsiteX8" fmla="*/ 17691 w 17690"/>
                    <a:gd name="connsiteY8" fmla="*/ 8843 h 22303"/>
                    <a:gd name="connsiteX9" fmla="*/ 17691 w 17690"/>
                    <a:gd name="connsiteY9" fmla="*/ 22205 h 22303"/>
                    <a:gd name="connsiteX10" fmla="*/ 14054 w 17690"/>
                    <a:gd name="connsiteY10" fmla="*/ 22205 h 22303"/>
                    <a:gd name="connsiteX11" fmla="*/ 14054 w 17690"/>
                    <a:gd name="connsiteY11" fmla="*/ 9040 h 22303"/>
                    <a:gd name="connsiteX12" fmla="*/ 13661 w 17690"/>
                    <a:gd name="connsiteY12" fmla="*/ 5699 h 22303"/>
                    <a:gd name="connsiteX13" fmla="*/ 12089 w 17690"/>
                    <a:gd name="connsiteY13" fmla="*/ 3930 h 22303"/>
                    <a:gd name="connsiteX14" fmla="*/ 9533 w 17690"/>
                    <a:gd name="connsiteY14" fmla="*/ 3242 h 22303"/>
                    <a:gd name="connsiteX15" fmla="*/ 5504 w 17690"/>
                    <a:gd name="connsiteY15" fmla="*/ 4717 h 22303"/>
                    <a:gd name="connsiteX16" fmla="*/ 3833 w 17690"/>
                    <a:gd name="connsiteY16" fmla="*/ 10415 h 22303"/>
                    <a:gd name="connsiteX17" fmla="*/ 3833 w 17690"/>
                    <a:gd name="connsiteY17" fmla="*/ 22303 h 22303"/>
                    <a:gd name="connsiteX18" fmla="*/ 0 w 17690"/>
                    <a:gd name="connsiteY18" fmla="*/ 22303 h 223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17690" h="22303">
                      <a:moveTo>
                        <a:pt x="0" y="22205"/>
                      </a:moveTo>
                      <a:lnTo>
                        <a:pt x="0" y="491"/>
                      </a:lnTo>
                      <a:lnTo>
                        <a:pt x="3341" y="491"/>
                      </a:lnTo>
                      <a:lnTo>
                        <a:pt x="3341" y="3537"/>
                      </a:lnTo>
                      <a:cubicBezTo>
                        <a:pt x="4914" y="1179"/>
                        <a:pt x="7273" y="0"/>
                        <a:pt x="10221" y="0"/>
                      </a:cubicBezTo>
                      <a:cubicBezTo>
                        <a:pt x="11499" y="0"/>
                        <a:pt x="12777" y="197"/>
                        <a:pt x="13858" y="688"/>
                      </a:cubicBezTo>
                      <a:cubicBezTo>
                        <a:pt x="14939" y="1179"/>
                        <a:pt x="15823" y="1768"/>
                        <a:pt x="16315" y="2555"/>
                      </a:cubicBezTo>
                      <a:cubicBezTo>
                        <a:pt x="16904" y="3341"/>
                        <a:pt x="17199" y="4225"/>
                        <a:pt x="17494" y="5306"/>
                      </a:cubicBezTo>
                      <a:cubicBezTo>
                        <a:pt x="17592" y="5993"/>
                        <a:pt x="17691" y="7173"/>
                        <a:pt x="17691" y="8843"/>
                      </a:cubicBezTo>
                      <a:lnTo>
                        <a:pt x="17691" y="22205"/>
                      </a:lnTo>
                      <a:lnTo>
                        <a:pt x="14054" y="22205"/>
                      </a:lnTo>
                      <a:lnTo>
                        <a:pt x="14054" y="9040"/>
                      </a:lnTo>
                      <a:cubicBezTo>
                        <a:pt x="14054" y="7566"/>
                        <a:pt x="13956" y="6387"/>
                        <a:pt x="13661" y="5699"/>
                      </a:cubicBezTo>
                      <a:cubicBezTo>
                        <a:pt x="13366" y="5011"/>
                        <a:pt x="12875" y="4323"/>
                        <a:pt x="12089" y="3930"/>
                      </a:cubicBezTo>
                      <a:cubicBezTo>
                        <a:pt x="11401" y="3537"/>
                        <a:pt x="10516" y="3242"/>
                        <a:pt x="9533" y="3242"/>
                      </a:cubicBezTo>
                      <a:cubicBezTo>
                        <a:pt x="7961" y="3242"/>
                        <a:pt x="6585" y="3734"/>
                        <a:pt x="5504" y="4717"/>
                      </a:cubicBezTo>
                      <a:cubicBezTo>
                        <a:pt x="4324" y="5699"/>
                        <a:pt x="3833" y="7566"/>
                        <a:pt x="3833" y="10415"/>
                      </a:cubicBezTo>
                      <a:lnTo>
                        <a:pt x="3833" y="22303"/>
                      </a:lnTo>
                      <a:lnTo>
                        <a:pt x="0" y="22303"/>
                      </a:lnTo>
                      <a:close/>
                    </a:path>
                  </a:pathLst>
                </a:custGeom>
                <a:solidFill>
                  <a:srgbClr val="23509E"/>
                </a:solidFill>
                <a:ln w="9820" cap="flat">
                  <a:noFill/>
                  <a:prstDash val="solid"/>
                  <a:miter/>
                </a:ln>
              </p:spPr>
              <p:txBody>
                <a:bodyPr rtlCol="0" anchor="ctr"/>
                <a:lstStyle/>
                <a:p>
                  <a:endParaRPr lang="en-US" dirty="0"/>
                </a:p>
              </p:txBody>
            </p:sp>
            <p:sp>
              <p:nvSpPr>
                <p:cNvPr id="223" name="Freeform 222">
                  <a:extLst>
                    <a:ext uri="{FF2B5EF4-FFF2-40B4-BE49-F238E27FC236}">
                      <a16:creationId xmlns:a16="http://schemas.microsoft.com/office/drawing/2014/main" id="{9FF8AA51-4F04-4291-545F-54732065F2B5}"/>
                    </a:ext>
                  </a:extLst>
                </p:cNvPr>
                <p:cNvSpPr/>
                <p:nvPr/>
              </p:nvSpPr>
              <p:spPr>
                <a:xfrm>
                  <a:off x="9623249" y="6485329"/>
                  <a:ext cx="23587" cy="30457"/>
                </a:xfrm>
                <a:custGeom>
                  <a:avLst/>
                  <a:gdLst>
                    <a:gd name="connsiteX0" fmla="*/ 19657 w 23587"/>
                    <a:gd name="connsiteY0" fmla="*/ 0 h 30457"/>
                    <a:gd name="connsiteX1" fmla="*/ 23587 w 23587"/>
                    <a:gd name="connsiteY1" fmla="*/ 0 h 30457"/>
                    <a:gd name="connsiteX2" fmla="*/ 23587 w 23587"/>
                    <a:gd name="connsiteY2" fmla="*/ 17292 h 30457"/>
                    <a:gd name="connsiteX3" fmla="*/ 22605 w 23587"/>
                    <a:gd name="connsiteY3" fmla="*/ 24465 h 30457"/>
                    <a:gd name="connsiteX4" fmla="*/ 18870 w 23587"/>
                    <a:gd name="connsiteY4" fmla="*/ 28788 h 30457"/>
                    <a:gd name="connsiteX5" fmla="*/ 11892 w 23587"/>
                    <a:gd name="connsiteY5" fmla="*/ 30458 h 30457"/>
                    <a:gd name="connsiteX6" fmla="*/ 5013 w 23587"/>
                    <a:gd name="connsiteY6" fmla="*/ 28985 h 30457"/>
                    <a:gd name="connsiteX7" fmla="*/ 1179 w 23587"/>
                    <a:gd name="connsiteY7" fmla="*/ 24760 h 30457"/>
                    <a:gd name="connsiteX8" fmla="*/ 0 w 23587"/>
                    <a:gd name="connsiteY8" fmla="*/ 17292 h 30457"/>
                    <a:gd name="connsiteX9" fmla="*/ 0 w 23587"/>
                    <a:gd name="connsiteY9" fmla="*/ 0 h 30457"/>
                    <a:gd name="connsiteX10" fmla="*/ 3931 w 23587"/>
                    <a:gd name="connsiteY10" fmla="*/ 0 h 30457"/>
                    <a:gd name="connsiteX11" fmla="*/ 3931 w 23587"/>
                    <a:gd name="connsiteY11" fmla="*/ 17292 h 30457"/>
                    <a:gd name="connsiteX12" fmla="*/ 4619 w 23587"/>
                    <a:gd name="connsiteY12" fmla="*/ 23089 h 30457"/>
                    <a:gd name="connsiteX13" fmla="*/ 7076 w 23587"/>
                    <a:gd name="connsiteY13" fmla="*/ 25939 h 30457"/>
                    <a:gd name="connsiteX14" fmla="*/ 11401 w 23587"/>
                    <a:gd name="connsiteY14" fmla="*/ 26921 h 30457"/>
                    <a:gd name="connsiteX15" fmla="*/ 17592 w 23587"/>
                    <a:gd name="connsiteY15" fmla="*/ 24956 h 30457"/>
                    <a:gd name="connsiteX16" fmla="*/ 19460 w 23587"/>
                    <a:gd name="connsiteY16" fmla="*/ 17292 h 30457"/>
                    <a:gd name="connsiteX17" fmla="*/ 19460 w 23587"/>
                    <a:gd name="connsiteY17" fmla="*/ 0 h 304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23587" h="30457">
                      <a:moveTo>
                        <a:pt x="19657" y="0"/>
                      </a:moveTo>
                      <a:lnTo>
                        <a:pt x="23587" y="0"/>
                      </a:lnTo>
                      <a:lnTo>
                        <a:pt x="23587" y="17292"/>
                      </a:lnTo>
                      <a:cubicBezTo>
                        <a:pt x="23587" y="20338"/>
                        <a:pt x="23293" y="22696"/>
                        <a:pt x="22605" y="24465"/>
                      </a:cubicBezTo>
                      <a:cubicBezTo>
                        <a:pt x="21917" y="26233"/>
                        <a:pt x="20738" y="27707"/>
                        <a:pt x="18870" y="28788"/>
                      </a:cubicBezTo>
                      <a:cubicBezTo>
                        <a:pt x="17101" y="29868"/>
                        <a:pt x="14742" y="30458"/>
                        <a:pt x="11892" y="30458"/>
                      </a:cubicBezTo>
                      <a:cubicBezTo>
                        <a:pt x="9042" y="30458"/>
                        <a:pt x="6782" y="29967"/>
                        <a:pt x="5013" y="28985"/>
                      </a:cubicBezTo>
                      <a:cubicBezTo>
                        <a:pt x="3243" y="28002"/>
                        <a:pt x="1966" y="26627"/>
                        <a:pt x="1179" y="24760"/>
                      </a:cubicBezTo>
                      <a:cubicBezTo>
                        <a:pt x="393" y="22893"/>
                        <a:pt x="0" y="20437"/>
                        <a:pt x="0" y="17292"/>
                      </a:cubicBezTo>
                      <a:lnTo>
                        <a:pt x="0" y="0"/>
                      </a:lnTo>
                      <a:lnTo>
                        <a:pt x="3931" y="0"/>
                      </a:lnTo>
                      <a:lnTo>
                        <a:pt x="3931" y="17292"/>
                      </a:lnTo>
                      <a:cubicBezTo>
                        <a:pt x="3931" y="19847"/>
                        <a:pt x="4128" y="21812"/>
                        <a:pt x="4619" y="23089"/>
                      </a:cubicBezTo>
                      <a:cubicBezTo>
                        <a:pt x="5110" y="24366"/>
                        <a:pt x="5897" y="25251"/>
                        <a:pt x="7076" y="25939"/>
                      </a:cubicBezTo>
                      <a:cubicBezTo>
                        <a:pt x="8255" y="26627"/>
                        <a:pt x="9730" y="26921"/>
                        <a:pt x="11401" y="26921"/>
                      </a:cubicBezTo>
                      <a:cubicBezTo>
                        <a:pt x="14349" y="26921"/>
                        <a:pt x="16413" y="26233"/>
                        <a:pt x="17592" y="24956"/>
                      </a:cubicBezTo>
                      <a:cubicBezTo>
                        <a:pt x="18870" y="23679"/>
                        <a:pt x="19460" y="21124"/>
                        <a:pt x="19460" y="17292"/>
                      </a:cubicBezTo>
                      <a:lnTo>
                        <a:pt x="19460" y="0"/>
                      </a:lnTo>
                      <a:close/>
                    </a:path>
                  </a:pathLst>
                </a:custGeom>
                <a:solidFill>
                  <a:srgbClr val="23509E"/>
                </a:solidFill>
                <a:ln w="9820" cap="flat">
                  <a:noFill/>
                  <a:prstDash val="solid"/>
                  <a:miter/>
                </a:ln>
              </p:spPr>
              <p:txBody>
                <a:bodyPr rtlCol="0" anchor="ctr"/>
                <a:lstStyle/>
                <a:p>
                  <a:endParaRPr lang="en-US" dirty="0"/>
                </a:p>
              </p:txBody>
            </p:sp>
            <p:sp>
              <p:nvSpPr>
                <p:cNvPr id="224" name="Freeform 223">
                  <a:extLst>
                    <a:ext uri="{FF2B5EF4-FFF2-40B4-BE49-F238E27FC236}">
                      <a16:creationId xmlns:a16="http://schemas.microsoft.com/office/drawing/2014/main" id="{4045698B-535B-349D-43B3-CEA6BBE7ECF4}"/>
                    </a:ext>
                  </a:extLst>
                </p:cNvPr>
                <p:cNvSpPr/>
                <p:nvPr/>
              </p:nvSpPr>
              <p:spPr>
                <a:xfrm>
                  <a:off x="9653028" y="6493091"/>
                  <a:ext cx="17690" cy="22303"/>
                </a:xfrm>
                <a:custGeom>
                  <a:avLst/>
                  <a:gdLst>
                    <a:gd name="connsiteX0" fmla="*/ 0 w 17690"/>
                    <a:gd name="connsiteY0" fmla="*/ 22205 h 22303"/>
                    <a:gd name="connsiteX1" fmla="*/ 0 w 17690"/>
                    <a:gd name="connsiteY1" fmla="*/ 491 h 22303"/>
                    <a:gd name="connsiteX2" fmla="*/ 3342 w 17690"/>
                    <a:gd name="connsiteY2" fmla="*/ 491 h 22303"/>
                    <a:gd name="connsiteX3" fmla="*/ 3342 w 17690"/>
                    <a:gd name="connsiteY3" fmla="*/ 3537 h 22303"/>
                    <a:gd name="connsiteX4" fmla="*/ 10222 w 17690"/>
                    <a:gd name="connsiteY4" fmla="*/ 0 h 22303"/>
                    <a:gd name="connsiteX5" fmla="*/ 13858 w 17690"/>
                    <a:gd name="connsiteY5" fmla="*/ 688 h 22303"/>
                    <a:gd name="connsiteX6" fmla="*/ 16315 w 17690"/>
                    <a:gd name="connsiteY6" fmla="*/ 2555 h 22303"/>
                    <a:gd name="connsiteX7" fmla="*/ 17495 w 17690"/>
                    <a:gd name="connsiteY7" fmla="*/ 5306 h 22303"/>
                    <a:gd name="connsiteX8" fmla="*/ 17691 w 17690"/>
                    <a:gd name="connsiteY8" fmla="*/ 8843 h 22303"/>
                    <a:gd name="connsiteX9" fmla="*/ 17691 w 17690"/>
                    <a:gd name="connsiteY9" fmla="*/ 22205 h 22303"/>
                    <a:gd name="connsiteX10" fmla="*/ 14054 w 17690"/>
                    <a:gd name="connsiteY10" fmla="*/ 22205 h 22303"/>
                    <a:gd name="connsiteX11" fmla="*/ 14054 w 17690"/>
                    <a:gd name="connsiteY11" fmla="*/ 9040 h 22303"/>
                    <a:gd name="connsiteX12" fmla="*/ 13661 w 17690"/>
                    <a:gd name="connsiteY12" fmla="*/ 5699 h 22303"/>
                    <a:gd name="connsiteX13" fmla="*/ 12089 w 17690"/>
                    <a:gd name="connsiteY13" fmla="*/ 3930 h 22303"/>
                    <a:gd name="connsiteX14" fmla="*/ 9534 w 17690"/>
                    <a:gd name="connsiteY14" fmla="*/ 3242 h 22303"/>
                    <a:gd name="connsiteX15" fmla="*/ 5504 w 17690"/>
                    <a:gd name="connsiteY15" fmla="*/ 4717 h 22303"/>
                    <a:gd name="connsiteX16" fmla="*/ 3833 w 17690"/>
                    <a:gd name="connsiteY16" fmla="*/ 10415 h 22303"/>
                    <a:gd name="connsiteX17" fmla="*/ 3833 w 17690"/>
                    <a:gd name="connsiteY17" fmla="*/ 22303 h 22303"/>
                    <a:gd name="connsiteX18" fmla="*/ 0 w 17690"/>
                    <a:gd name="connsiteY18" fmla="*/ 22303 h 223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17690" h="22303">
                      <a:moveTo>
                        <a:pt x="0" y="22205"/>
                      </a:moveTo>
                      <a:lnTo>
                        <a:pt x="0" y="491"/>
                      </a:lnTo>
                      <a:lnTo>
                        <a:pt x="3342" y="491"/>
                      </a:lnTo>
                      <a:lnTo>
                        <a:pt x="3342" y="3537"/>
                      </a:lnTo>
                      <a:cubicBezTo>
                        <a:pt x="4914" y="1179"/>
                        <a:pt x="7273" y="0"/>
                        <a:pt x="10222" y="0"/>
                      </a:cubicBezTo>
                      <a:cubicBezTo>
                        <a:pt x="11500" y="0"/>
                        <a:pt x="12777" y="197"/>
                        <a:pt x="13858" y="688"/>
                      </a:cubicBezTo>
                      <a:cubicBezTo>
                        <a:pt x="14939" y="1179"/>
                        <a:pt x="15824" y="1768"/>
                        <a:pt x="16315" y="2555"/>
                      </a:cubicBezTo>
                      <a:cubicBezTo>
                        <a:pt x="16905" y="3341"/>
                        <a:pt x="17199" y="4225"/>
                        <a:pt x="17495" y="5306"/>
                      </a:cubicBezTo>
                      <a:cubicBezTo>
                        <a:pt x="17593" y="5993"/>
                        <a:pt x="17691" y="7173"/>
                        <a:pt x="17691" y="8843"/>
                      </a:cubicBezTo>
                      <a:lnTo>
                        <a:pt x="17691" y="22205"/>
                      </a:lnTo>
                      <a:lnTo>
                        <a:pt x="14054" y="22205"/>
                      </a:lnTo>
                      <a:lnTo>
                        <a:pt x="14054" y="9040"/>
                      </a:lnTo>
                      <a:cubicBezTo>
                        <a:pt x="14054" y="7566"/>
                        <a:pt x="13957" y="6387"/>
                        <a:pt x="13661" y="5699"/>
                      </a:cubicBezTo>
                      <a:cubicBezTo>
                        <a:pt x="13367" y="5011"/>
                        <a:pt x="12875" y="4323"/>
                        <a:pt x="12089" y="3930"/>
                      </a:cubicBezTo>
                      <a:cubicBezTo>
                        <a:pt x="11401" y="3537"/>
                        <a:pt x="10516" y="3242"/>
                        <a:pt x="9534" y="3242"/>
                      </a:cubicBezTo>
                      <a:cubicBezTo>
                        <a:pt x="7961" y="3242"/>
                        <a:pt x="6585" y="3734"/>
                        <a:pt x="5504" y="4717"/>
                      </a:cubicBezTo>
                      <a:cubicBezTo>
                        <a:pt x="4324" y="5699"/>
                        <a:pt x="3833" y="7566"/>
                        <a:pt x="3833" y="10415"/>
                      </a:cubicBezTo>
                      <a:lnTo>
                        <a:pt x="3833" y="22303"/>
                      </a:lnTo>
                      <a:lnTo>
                        <a:pt x="0" y="22303"/>
                      </a:lnTo>
                      <a:close/>
                    </a:path>
                  </a:pathLst>
                </a:custGeom>
                <a:solidFill>
                  <a:srgbClr val="23509E"/>
                </a:solidFill>
                <a:ln w="9820" cap="flat">
                  <a:noFill/>
                  <a:prstDash val="solid"/>
                  <a:miter/>
                </a:ln>
              </p:spPr>
              <p:txBody>
                <a:bodyPr rtlCol="0" anchor="ctr"/>
                <a:lstStyle/>
                <a:p>
                  <a:endParaRPr lang="en-US" dirty="0"/>
                </a:p>
              </p:txBody>
            </p:sp>
            <p:sp>
              <p:nvSpPr>
                <p:cNvPr id="225" name="Freeform 224">
                  <a:extLst>
                    <a:ext uri="{FF2B5EF4-FFF2-40B4-BE49-F238E27FC236}">
                      <a16:creationId xmlns:a16="http://schemas.microsoft.com/office/drawing/2014/main" id="{25D2D898-CBF6-3A25-6635-D76F2D432412}"/>
                    </a:ext>
                  </a:extLst>
                </p:cNvPr>
                <p:cNvSpPr/>
                <p:nvPr/>
              </p:nvSpPr>
              <p:spPr>
                <a:xfrm>
                  <a:off x="9676321" y="6485329"/>
                  <a:ext cx="3636" cy="29966"/>
                </a:xfrm>
                <a:custGeom>
                  <a:avLst/>
                  <a:gdLst>
                    <a:gd name="connsiteX0" fmla="*/ 0 w 3636"/>
                    <a:gd name="connsiteY0" fmla="*/ 4225 h 29966"/>
                    <a:gd name="connsiteX1" fmla="*/ 0 w 3636"/>
                    <a:gd name="connsiteY1" fmla="*/ 0 h 29966"/>
                    <a:gd name="connsiteX2" fmla="*/ 3636 w 3636"/>
                    <a:gd name="connsiteY2" fmla="*/ 0 h 29966"/>
                    <a:gd name="connsiteX3" fmla="*/ 3636 w 3636"/>
                    <a:gd name="connsiteY3" fmla="*/ 4225 h 29966"/>
                    <a:gd name="connsiteX4" fmla="*/ 0 w 3636"/>
                    <a:gd name="connsiteY4" fmla="*/ 4225 h 29966"/>
                    <a:gd name="connsiteX5" fmla="*/ 0 w 3636"/>
                    <a:gd name="connsiteY5" fmla="*/ 29967 h 29966"/>
                    <a:gd name="connsiteX6" fmla="*/ 0 w 3636"/>
                    <a:gd name="connsiteY6" fmla="*/ 8253 h 29966"/>
                    <a:gd name="connsiteX7" fmla="*/ 3636 w 3636"/>
                    <a:gd name="connsiteY7" fmla="*/ 8253 h 29966"/>
                    <a:gd name="connsiteX8" fmla="*/ 3636 w 3636"/>
                    <a:gd name="connsiteY8" fmla="*/ 29967 h 29966"/>
                    <a:gd name="connsiteX9" fmla="*/ 0 w 3636"/>
                    <a:gd name="connsiteY9" fmla="*/ 29967 h 299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3636" h="29966">
                      <a:moveTo>
                        <a:pt x="0" y="4225"/>
                      </a:moveTo>
                      <a:lnTo>
                        <a:pt x="0" y="0"/>
                      </a:lnTo>
                      <a:lnTo>
                        <a:pt x="3636" y="0"/>
                      </a:lnTo>
                      <a:lnTo>
                        <a:pt x="3636" y="4225"/>
                      </a:lnTo>
                      <a:lnTo>
                        <a:pt x="0" y="4225"/>
                      </a:lnTo>
                      <a:close/>
                      <a:moveTo>
                        <a:pt x="0" y="29967"/>
                      </a:moveTo>
                      <a:lnTo>
                        <a:pt x="0" y="8253"/>
                      </a:lnTo>
                      <a:lnTo>
                        <a:pt x="3636" y="8253"/>
                      </a:lnTo>
                      <a:lnTo>
                        <a:pt x="3636" y="29967"/>
                      </a:lnTo>
                      <a:lnTo>
                        <a:pt x="0" y="29967"/>
                      </a:lnTo>
                      <a:close/>
                    </a:path>
                  </a:pathLst>
                </a:custGeom>
                <a:solidFill>
                  <a:srgbClr val="23509E"/>
                </a:solidFill>
                <a:ln w="9820" cap="flat">
                  <a:noFill/>
                  <a:prstDash val="solid"/>
                  <a:miter/>
                </a:ln>
              </p:spPr>
              <p:txBody>
                <a:bodyPr rtlCol="0" anchor="ctr"/>
                <a:lstStyle/>
                <a:p>
                  <a:endParaRPr lang="en-US" dirty="0"/>
                </a:p>
              </p:txBody>
            </p:sp>
            <p:sp>
              <p:nvSpPr>
                <p:cNvPr id="226" name="Freeform 225">
                  <a:extLst>
                    <a:ext uri="{FF2B5EF4-FFF2-40B4-BE49-F238E27FC236}">
                      <a16:creationId xmlns:a16="http://schemas.microsoft.com/office/drawing/2014/main" id="{D46CAAA6-A9A8-01A4-AC1C-8EC58B3998A8}"/>
                    </a:ext>
                  </a:extLst>
                </p:cNvPr>
                <p:cNvSpPr/>
                <p:nvPr/>
              </p:nvSpPr>
              <p:spPr>
                <a:xfrm>
                  <a:off x="9684184" y="6492993"/>
                  <a:ext cx="20246" cy="22696"/>
                </a:xfrm>
                <a:custGeom>
                  <a:avLst/>
                  <a:gdLst>
                    <a:gd name="connsiteX0" fmla="*/ 0 w 20246"/>
                    <a:gd name="connsiteY0" fmla="*/ 11398 h 22696"/>
                    <a:gd name="connsiteX1" fmla="*/ 3341 w 20246"/>
                    <a:gd name="connsiteY1" fmla="*/ 2456 h 22696"/>
                    <a:gd name="connsiteX2" fmla="*/ 10123 w 20246"/>
                    <a:gd name="connsiteY2" fmla="*/ 0 h 22696"/>
                    <a:gd name="connsiteX3" fmla="*/ 17396 w 20246"/>
                    <a:gd name="connsiteY3" fmla="*/ 2948 h 22696"/>
                    <a:gd name="connsiteX4" fmla="*/ 20246 w 20246"/>
                    <a:gd name="connsiteY4" fmla="*/ 11004 h 22696"/>
                    <a:gd name="connsiteX5" fmla="*/ 18968 w 20246"/>
                    <a:gd name="connsiteY5" fmla="*/ 17588 h 22696"/>
                    <a:gd name="connsiteX6" fmla="*/ 15332 w 20246"/>
                    <a:gd name="connsiteY6" fmla="*/ 21321 h 22696"/>
                    <a:gd name="connsiteX7" fmla="*/ 10123 w 20246"/>
                    <a:gd name="connsiteY7" fmla="*/ 22696 h 22696"/>
                    <a:gd name="connsiteX8" fmla="*/ 2752 w 20246"/>
                    <a:gd name="connsiteY8" fmla="*/ 19749 h 22696"/>
                    <a:gd name="connsiteX9" fmla="*/ 0 w 20246"/>
                    <a:gd name="connsiteY9" fmla="*/ 11398 h 22696"/>
                    <a:gd name="connsiteX10" fmla="*/ 3833 w 20246"/>
                    <a:gd name="connsiteY10" fmla="*/ 11398 h 22696"/>
                    <a:gd name="connsiteX11" fmla="*/ 5700 w 20246"/>
                    <a:gd name="connsiteY11" fmla="*/ 17686 h 22696"/>
                    <a:gd name="connsiteX12" fmla="*/ 10320 w 20246"/>
                    <a:gd name="connsiteY12" fmla="*/ 19749 h 22696"/>
                    <a:gd name="connsiteX13" fmla="*/ 14840 w 20246"/>
                    <a:gd name="connsiteY13" fmla="*/ 17686 h 22696"/>
                    <a:gd name="connsiteX14" fmla="*/ 16708 w 20246"/>
                    <a:gd name="connsiteY14" fmla="*/ 11299 h 22696"/>
                    <a:gd name="connsiteX15" fmla="*/ 14840 w 20246"/>
                    <a:gd name="connsiteY15" fmla="*/ 5208 h 22696"/>
                    <a:gd name="connsiteX16" fmla="*/ 10320 w 20246"/>
                    <a:gd name="connsiteY16" fmla="*/ 3144 h 22696"/>
                    <a:gd name="connsiteX17" fmla="*/ 5700 w 20246"/>
                    <a:gd name="connsiteY17" fmla="*/ 5208 h 22696"/>
                    <a:gd name="connsiteX18" fmla="*/ 3833 w 20246"/>
                    <a:gd name="connsiteY18" fmla="*/ 11398 h 226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20246" h="22696">
                      <a:moveTo>
                        <a:pt x="0" y="11398"/>
                      </a:moveTo>
                      <a:cubicBezTo>
                        <a:pt x="0" y="7369"/>
                        <a:pt x="1081" y="4421"/>
                        <a:pt x="3341" y="2456"/>
                      </a:cubicBezTo>
                      <a:cubicBezTo>
                        <a:pt x="5209" y="885"/>
                        <a:pt x="7469" y="0"/>
                        <a:pt x="10123" y="0"/>
                      </a:cubicBezTo>
                      <a:cubicBezTo>
                        <a:pt x="13071" y="0"/>
                        <a:pt x="15528" y="983"/>
                        <a:pt x="17396" y="2948"/>
                      </a:cubicBezTo>
                      <a:cubicBezTo>
                        <a:pt x="19263" y="4913"/>
                        <a:pt x="20246" y="7566"/>
                        <a:pt x="20246" y="11004"/>
                      </a:cubicBezTo>
                      <a:cubicBezTo>
                        <a:pt x="20246" y="13756"/>
                        <a:pt x="19853" y="16015"/>
                        <a:pt x="18968" y="17588"/>
                      </a:cubicBezTo>
                      <a:cubicBezTo>
                        <a:pt x="18084" y="19159"/>
                        <a:pt x="16904" y="20437"/>
                        <a:pt x="15332" y="21321"/>
                      </a:cubicBezTo>
                      <a:cubicBezTo>
                        <a:pt x="13759" y="22205"/>
                        <a:pt x="11990" y="22696"/>
                        <a:pt x="10123" y="22696"/>
                      </a:cubicBezTo>
                      <a:cubicBezTo>
                        <a:pt x="7076" y="22696"/>
                        <a:pt x="4619" y="21714"/>
                        <a:pt x="2752" y="19749"/>
                      </a:cubicBezTo>
                      <a:cubicBezTo>
                        <a:pt x="983" y="17882"/>
                        <a:pt x="0" y="15131"/>
                        <a:pt x="0" y="11398"/>
                      </a:cubicBezTo>
                      <a:close/>
                      <a:moveTo>
                        <a:pt x="3833" y="11398"/>
                      </a:moveTo>
                      <a:cubicBezTo>
                        <a:pt x="3833" y="14148"/>
                        <a:pt x="4422" y="16212"/>
                        <a:pt x="5700" y="17686"/>
                      </a:cubicBezTo>
                      <a:cubicBezTo>
                        <a:pt x="6879" y="19061"/>
                        <a:pt x="8452" y="19749"/>
                        <a:pt x="10320" y="19749"/>
                      </a:cubicBezTo>
                      <a:cubicBezTo>
                        <a:pt x="12187" y="19749"/>
                        <a:pt x="13661" y="19061"/>
                        <a:pt x="14840" y="17686"/>
                      </a:cubicBezTo>
                      <a:cubicBezTo>
                        <a:pt x="16020" y="16310"/>
                        <a:pt x="16708" y="14148"/>
                        <a:pt x="16708" y="11299"/>
                      </a:cubicBezTo>
                      <a:cubicBezTo>
                        <a:pt x="16708" y="8646"/>
                        <a:pt x="16118" y="6583"/>
                        <a:pt x="14840" y="5208"/>
                      </a:cubicBezTo>
                      <a:cubicBezTo>
                        <a:pt x="13661" y="3832"/>
                        <a:pt x="12089" y="3144"/>
                        <a:pt x="10320" y="3144"/>
                      </a:cubicBezTo>
                      <a:cubicBezTo>
                        <a:pt x="8452" y="3144"/>
                        <a:pt x="6978" y="3832"/>
                        <a:pt x="5700" y="5208"/>
                      </a:cubicBezTo>
                      <a:cubicBezTo>
                        <a:pt x="4422" y="6583"/>
                        <a:pt x="3833" y="8646"/>
                        <a:pt x="3833" y="11398"/>
                      </a:cubicBezTo>
                      <a:close/>
                    </a:path>
                  </a:pathLst>
                </a:custGeom>
                <a:solidFill>
                  <a:srgbClr val="23509E"/>
                </a:solidFill>
                <a:ln w="9820" cap="flat">
                  <a:noFill/>
                  <a:prstDash val="solid"/>
                  <a:miter/>
                </a:ln>
              </p:spPr>
              <p:txBody>
                <a:bodyPr rtlCol="0" anchor="ctr"/>
                <a:lstStyle/>
                <a:p>
                  <a:endParaRPr lang="en-US" dirty="0"/>
                </a:p>
              </p:txBody>
            </p:sp>
            <p:sp>
              <p:nvSpPr>
                <p:cNvPr id="227" name="Freeform 226">
                  <a:extLst>
                    <a:ext uri="{FF2B5EF4-FFF2-40B4-BE49-F238E27FC236}">
                      <a16:creationId xmlns:a16="http://schemas.microsoft.com/office/drawing/2014/main" id="{5462C79B-AA49-D2FE-10D5-5A6160EEF6F7}"/>
                    </a:ext>
                  </a:extLst>
                </p:cNvPr>
                <p:cNvSpPr/>
                <p:nvPr/>
              </p:nvSpPr>
              <p:spPr>
                <a:xfrm>
                  <a:off x="9708853" y="6493091"/>
                  <a:ext cx="17691" cy="22303"/>
                </a:xfrm>
                <a:custGeom>
                  <a:avLst/>
                  <a:gdLst>
                    <a:gd name="connsiteX0" fmla="*/ 0 w 17691"/>
                    <a:gd name="connsiteY0" fmla="*/ 22205 h 22303"/>
                    <a:gd name="connsiteX1" fmla="*/ 0 w 17691"/>
                    <a:gd name="connsiteY1" fmla="*/ 491 h 22303"/>
                    <a:gd name="connsiteX2" fmla="*/ 3342 w 17691"/>
                    <a:gd name="connsiteY2" fmla="*/ 491 h 22303"/>
                    <a:gd name="connsiteX3" fmla="*/ 3342 w 17691"/>
                    <a:gd name="connsiteY3" fmla="*/ 3537 h 22303"/>
                    <a:gd name="connsiteX4" fmla="*/ 10222 w 17691"/>
                    <a:gd name="connsiteY4" fmla="*/ 0 h 22303"/>
                    <a:gd name="connsiteX5" fmla="*/ 13858 w 17691"/>
                    <a:gd name="connsiteY5" fmla="*/ 688 h 22303"/>
                    <a:gd name="connsiteX6" fmla="*/ 16315 w 17691"/>
                    <a:gd name="connsiteY6" fmla="*/ 2555 h 22303"/>
                    <a:gd name="connsiteX7" fmla="*/ 17495 w 17691"/>
                    <a:gd name="connsiteY7" fmla="*/ 5306 h 22303"/>
                    <a:gd name="connsiteX8" fmla="*/ 17691 w 17691"/>
                    <a:gd name="connsiteY8" fmla="*/ 8843 h 22303"/>
                    <a:gd name="connsiteX9" fmla="*/ 17691 w 17691"/>
                    <a:gd name="connsiteY9" fmla="*/ 22205 h 22303"/>
                    <a:gd name="connsiteX10" fmla="*/ 14055 w 17691"/>
                    <a:gd name="connsiteY10" fmla="*/ 22205 h 22303"/>
                    <a:gd name="connsiteX11" fmla="*/ 14055 w 17691"/>
                    <a:gd name="connsiteY11" fmla="*/ 9040 h 22303"/>
                    <a:gd name="connsiteX12" fmla="*/ 13661 w 17691"/>
                    <a:gd name="connsiteY12" fmla="*/ 5699 h 22303"/>
                    <a:gd name="connsiteX13" fmla="*/ 12089 w 17691"/>
                    <a:gd name="connsiteY13" fmla="*/ 3930 h 22303"/>
                    <a:gd name="connsiteX14" fmla="*/ 9534 w 17691"/>
                    <a:gd name="connsiteY14" fmla="*/ 3242 h 22303"/>
                    <a:gd name="connsiteX15" fmla="*/ 5504 w 17691"/>
                    <a:gd name="connsiteY15" fmla="*/ 4717 h 22303"/>
                    <a:gd name="connsiteX16" fmla="*/ 3833 w 17691"/>
                    <a:gd name="connsiteY16" fmla="*/ 10415 h 22303"/>
                    <a:gd name="connsiteX17" fmla="*/ 3833 w 17691"/>
                    <a:gd name="connsiteY17" fmla="*/ 22303 h 22303"/>
                    <a:gd name="connsiteX18" fmla="*/ 0 w 17691"/>
                    <a:gd name="connsiteY18" fmla="*/ 22303 h 223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17691" h="22303">
                      <a:moveTo>
                        <a:pt x="0" y="22205"/>
                      </a:moveTo>
                      <a:lnTo>
                        <a:pt x="0" y="491"/>
                      </a:lnTo>
                      <a:lnTo>
                        <a:pt x="3342" y="491"/>
                      </a:lnTo>
                      <a:lnTo>
                        <a:pt x="3342" y="3537"/>
                      </a:lnTo>
                      <a:cubicBezTo>
                        <a:pt x="4914" y="1179"/>
                        <a:pt x="7273" y="0"/>
                        <a:pt x="10222" y="0"/>
                      </a:cubicBezTo>
                      <a:cubicBezTo>
                        <a:pt x="11500" y="0"/>
                        <a:pt x="12777" y="197"/>
                        <a:pt x="13858" y="688"/>
                      </a:cubicBezTo>
                      <a:cubicBezTo>
                        <a:pt x="14939" y="1179"/>
                        <a:pt x="15824" y="1768"/>
                        <a:pt x="16315" y="2555"/>
                      </a:cubicBezTo>
                      <a:cubicBezTo>
                        <a:pt x="16905" y="3341"/>
                        <a:pt x="17199" y="4225"/>
                        <a:pt x="17495" y="5306"/>
                      </a:cubicBezTo>
                      <a:cubicBezTo>
                        <a:pt x="17593" y="5993"/>
                        <a:pt x="17691" y="7173"/>
                        <a:pt x="17691" y="8843"/>
                      </a:cubicBezTo>
                      <a:lnTo>
                        <a:pt x="17691" y="22205"/>
                      </a:lnTo>
                      <a:lnTo>
                        <a:pt x="14055" y="22205"/>
                      </a:lnTo>
                      <a:lnTo>
                        <a:pt x="14055" y="9040"/>
                      </a:lnTo>
                      <a:cubicBezTo>
                        <a:pt x="14055" y="7566"/>
                        <a:pt x="13957" y="6387"/>
                        <a:pt x="13661" y="5699"/>
                      </a:cubicBezTo>
                      <a:cubicBezTo>
                        <a:pt x="13367" y="5011"/>
                        <a:pt x="12875" y="4323"/>
                        <a:pt x="12089" y="3930"/>
                      </a:cubicBezTo>
                      <a:cubicBezTo>
                        <a:pt x="11401" y="3537"/>
                        <a:pt x="10516" y="3242"/>
                        <a:pt x="9534" y="3242"/>
                      </a:cubicBezTo>
                      <a:cubicBezTo>
                        <a:pt x="7961" y="3242"/>
                        <a:pt x="6585" y="3734"/>
                        <a:pt x="5504" y="4717"/>
                      </a:cubicBezTo>
                      <a:cubicBezTo>
                        <a:pt x="4324" y="5699"/>
                        <a:pt x="3833" y="7566"/>
                        <a:pt x="3833" y="10415"/>
                      </a:cubicBezTo>
                      <a:lnTo>
                        <a:pt x="3833" y="22303"/>
                      </a:lnTo>
                      <a:lnTo>
                        <a:pt x="0" y="22303"/>
                      </a:lnTo>
                      <a:close/>
                    </a:path>
                  </a:pathLst>
                </a:custGeom>
                <a:solidFill>
                  <a:srgbClr val="23509E"/>
                </a:solidFill>
                <a:ln w="9820" cap="flat">
                  <a:noFill/>
                  <a:prstDash val="solid"/>
                  <a:miter/>
                </a:ln>
              </p:spPr>
              <p:txBody>
                <a:bodyPr rtlCol="0" anchor="ctr"/>
                <a:lstStyle/>
                <a:p>
                  <a:endParaRPr lang="en-US" dirty="0"/>
                </a:p>
              </p:txBody>
            </p:sp>
          </p:grpSp>
        </p:grpSp>
        <p:sp>
          <p:nvSpPr>
            <p:cNvPr id="7" name="Freeform 6">
              <a:extLst>
                <a:ext uri="{FF2B5EF4-FFF2-40B4-BE49-F238E27FC236}">
                  <a16:creationId xmlns:a16="http://schemas.microsoft.com/office/drawing/2014/main" id="{80F4C4A0-3A14-913E-BE67-CE5C862889ED}"/>
                </a:ext>
              </a:extLst>
            </p:cNvPr>
            <p:cNvSpPr/>
            <p:nvPr/>
          </p:nvSpPr>
          <p:spPr>
            <a:xfrm>
              <a:off x="8198838" y="6381771"/>
              <a:ext cx="827441" cy="267442"/>
            </a:xfrm>
            <a:custGeom>
              <a:avLst/>
              <a:gdLst>
                <a:gd name="connsiteX0" fmla="*/ 0 w 827441"/>
                <a:gd name="connsiteY0" fmla="*/ 0 h 267442"/>
                <a:gd name="connsiteX1" fmla="*/ 827442 w 827441"/>
                <a:gd name="connsiteY1" fmla="*/ 0 h 267442"/>
                <a:gd name="connsiteX2" fmla="*/ 827442 w 827441"/>
                <a:gd name="connsiteY2" fmla="*/ 267442 h 267442"/>
                <a:gd name="connsiteX3" fmla="*/ 0 w 827441"/>
                <a:gd name="connsiteY3" fmla="*/ 267442 h 267442"/>
              </a:gdLst>
              <a:ahLst/>
              <a:cxnLst>
                <a:cxn ang="0">
                  <a:pos x="connsiteX0" y="connsiteY0"/>
                </a:cxn>
                <a:cxn ang="0">
                  <a:pos x="connsiteX1" y="connsiteY1"/>
                </a:cxn>
                <a:cxn ang="0">
                  <a:pos x="connsiteX2" y="connsiteY2"/>
                </a:cxn>
                <a:cxn ang="0">
                  <a:pos x="connsiteX3" y="connsiteY3"/>
                </a:cxn>
              </a:cxnLst>
              <a:rect l="l" t="t" r="r" b="b"/>
              <a:pathLst>
                <a:path w="827441" h="267442">
                  <a:moveTo>
                    <a:pt x="0" y="0"/>
                  </a:moveTo>
                  <a:lnTo>
                    <a:pt x="827442" y="0"/>
                  </a:lnTo>
                  <a:lnTo>
                    <a:pt x="827442" y="267442"/>
                  </a:lnTo>
                  <a:lnTo>
                    <a:pt x="0" y="267442"/>
                  </a:lnTo>
                  <a:close/>
                </a:path>
              </a:pathLst>
            </a:custGeom>
            <a:noFill/>
            <a:ln w="9820" cap="flat">
              <a:noFill/>
              <a:prstDash val="solid"/>
              <a:miter/>
            </a:ln>
          </p:spPr>
          <p:txBody>
            <a:bodyPr rtlCol="0" anchor="ctr"/>
            <a:lstStyle/>
            <a:p>
              <a:endParaRPr lang="en-US" dirty="0"/>
            </a:p>
          </p:txBody>
        </p:sp>
        <p:sp>
          <p:nvSpPr>
            <p:cNvPr id="9" name="TextBox 8">
              <a:extLst>
                <a:ext uri="{FF2B5EF4-FFF2-40B4-BE49-F238E27FC236}">
                  <a16:creationId xmlns:a16="http://schemas.microsoft.com/office/drawing/2014/main" id="{AD1A2D2D-A526-BC95-A62B-265865FA3C47}"/>
                </a:ext>
              </a:extLst>
            </p:cNvPr>
            <p:cNvSpPr txBox="1"/>
            <p:nvPr/>
          </p:nvSpPr>
          <p:spPr>
            <a:xfrm>
              <a:off x="8107388" y="6336975"/>
              <a:ext cx="232021" cy="120915"/>
            </a:xfrm>
            <a:prstGeom prst="rect">
              <a:avLst/>
            </a:prstGeom>
            <a:noFill/>
          </p:spPr>
          <p:txBody>
            <a:bodyPr wrap="none" rtlCol="0">
              <a:spAutoFit/>
            </a:bodyPr>
            <a:lstStyle/>
            <a:p>
              <a:pPr algn="l"/>
              <a:r>
                <a:rPr lang="en-US" sz="232" spc="0" baseline="0" dirty="0">
                  <a:solidFill>
                    <a:srgbClr val="231F20"/>
                  </a:solidFill>
                  <a:latin typeface="FranklinGothicITCbyBT-Book"/>
                  <a:sym typeface="FranklinGothicITCbyBT-Book"/>
                  <a:rtl val="0"/>
                </a:rPr>
                <a:t>This</a:t>
              </a:r>
            </a:p>
          </p:txBody>
        </p:sp>
        <p:sp>
          <p:nvSpPr>
            <p:cNvPr id="11" name="TextBox 10">
              <a:extLst>
                <a:ext uri="{FF2B5EF4-FFF2-40B4-BE49-F238E27FC236}">
                  <a16:creationId xmlns:a16="http://schemas.microsoft.com/office/drawing/2014/main" id="{15149A89-18FC-4D2E-6F02-EA9D71E40896}"/>
                </a:ext>
              </a:extLst>
            </p:cNvPr>
            <p:cNvSpPr txBox="1"/>
            <p:nvPr/>
          </p:nvSpPr>
          <p:spPr>
            <a:xfrm>
              <a:off x="8156726" y="6336975"/>
              <a:ext cx="192708" cy="120915"/>
            </a:xfrm>
            <a:prstGeom prst="rect">
              <a:avLst/>
            </a:prstGeom>
            <a:noFill/>
          </p:spPr>
          <p:txBody>
            <a:bodyPr wrap="none" rtlCol="0">
              <a:spAutoFit/>
            </a:bodyPr>
            <a:lstStyle/>
            <a:p>
              <a:pPr algn="l"/>
              <a:r>
                <a:rPr lang="en-US" sz="232" spc="0" baseline="0" dirty="0">
                  <a:solidFill>
                    <a:srgbClr val="231F20"/>
                  </a:solidFill>
                  <a:latin typeface="FranklinGothicITCbyBT-Book"/>
                  <a:sym typeface="FranklinGothicITCbyBT-Book"/>
                  <a:rtl val="0"/>
                </a:rPr>
                <a:t> </a:t>
              </a:r>
            </a:p>
          </p:txBody>
        </p:sp>
        <p:sp>
          <p:nvSpPr>
            <p:cNvPr id="12" name="TextBox 11">
              <a:extLst>
                <a:ext uri="{FF2B5EF4-FFF2-40B4-BE49-F238E27FC236}">
                  <a16:creationId xmlns:a16="http://schemas.microsoft.com/office/drawing/2014/main" id="{DAE3993E-BC3C-94BF-4EFB-2537C6D3BB11}"/>
                </a:ext>
              </a:extLst>
            </p:cNvPr>
            <p:cNvSpPr txBox="1"/>
            <p:nvPr/>
          </p:nvSpPr>
          <p:spPr>
            <a:xfrm>
              <a:off x="8171763" y="6336975"/>
              <a:ext cx="271334" cy="120915"/>
            </a:xfrm>
            <a:prstGeom prst="rect">
              <a:avLst/>
            </a:prstGeom>
            <a:noFill/>
          </p:spPr>
          <p:txBody>
            <a:bodyPr wrap="none" rtlCol="0">
              <a:spAutoFit/>
            </a:bodyPr>
            <a:lstStyle/>
            <a:p>
              <a:pPr algn="l"/>
              <a:r>
                <a:rPr lang="en-US" sz="232" spc="0" baseline="0" dirty="0">
                  <a:solidFill>
                    <a:srgbClr val="231F20"/>
                  </a:solidFill>
                  <a:latin typeface="FranklinGothicITCbyBT-Book"/>
                  <a:sym typeface="FranklinGothicITCbyBT-Book"/>
                  <a:rtl val="0"/>
                </a:rPr>
                <a:t>project</a:t>
              </a:r>
            </a:p>
          </p:txBody>
        </p:sp>
        <p:sp>
          <p:nvSpPr>
            <p:cNvPr id="13" name="TextBox 12">
              <a:extLst>
                <a:ext uri="{FF2B5EF4-FFF2-40B4-BE49-F238E27FC236}">
                  <a16:creationId xmlns:a16="http://schemas.microsoft.com/office/drawing/2014/main" id="{3A0CD187-3C02-9DB2-74EB-0349BD4F7039}"/>
                </a:ext>
              </a:extLst>
            </p:cNvPr>
            <p:cNvSpPr txBox="1"/>
            <p:nvPr/>
          </p:nvSpPr>
          <p:spPr>
            <a:xfrm>
              <a:off x="8257564" y="6336975"/>
              <a:ext cx="192708" cy="120915"/>
            </a:xfrm>
            <a:prstGeom prst="rect">
              <a:avLst/>
            </a:prstGeom>
            <a:noFill/>
          </p:spPr>
          <p:txBody>
            <a:bodyPr wrap="none" rtlCol="0">
              <a:spAutoFit/>
            </a:bodyPr>
            <a:lstStyle/>
            <a:p>
              <a:pPr algn="l"/>
              <a:r>
                <a:rPr lang="en-US" sz="232" spc="0" baseline="0" dirty="0">
                  <a:solidFill>
                    <a:srgbClr val="231F20"/>
                  </a:solidFill>
                  <a:latin typeface="FranklinGothicITCbyBT-Book"/>
                  <a:sym typeface="FranklinGothicITCbyBT-Book"/>
                  <a:rtl val="0"/>
                </a:rPr>
                <a:t> </a:t>
              </a:r>
            </a:p>
          </p:txBody>
        </p:sp>
        <p:sp>
          <p:nvSpPr>
            <p:cNvPr id="14" name="TextBox 13">
              <a:extLst>
                <a:ext uri="{FF2B5EF4-FFF2-40B4-BE49-F238E27FC236}">
                  <a16:creationId xmlns:a16="http://schemas.microsoft.com/office/drawing/2014/main" id="{B99B3713-FA39-51C6-622F-126A3514B34B}"/>
                </a:ext>
              </a:extLst>
            </p:cNvPr>
            <p:cNvSpPr txBox="1"/>
            <p:nvPr/>
          </p:nvSpPr>
          <p:spPr>
            <a:xfrm>
              <a:off x="8272601" y="6336975"/>
              <a:ext cx="222193" cy="120915"/>
            </a:xfrm>
            <a:prstGeom prst="rect">
              <a:avLst/>
            </a:prstGeom>
            <a:noFill/>
          </p:spPr>
          <p:txBody>
            <a:bodyPr wrap="none" rtlCol="0">
              <a:spAutoFit/>
            </a:bodyPr>
            <a:lstStyle/>
            <a:p>
              <a:pPr algn="l"/>
              <a:r>
                <a:rPr lang="en-US" sz="232" spc="0" baseline="0" dirty="0">
                  <a:solidFill>
                    <a:srgbClr val="231F20"/>
                  </a:solidFill>
                  <a:latin typeface="FranklinGothicITCbyBT-Book"/>
                  <a:sym typeface="FranklinGothicITCbyBT-Book"/>
                  <a:rtl val="0"/>
                </a:rPr>
                <a:t>has</a:t>
              </a:r>
            </a:p>
          </p:txBody>
        </p:sp>
        <p:sp>
          <p:nvSpPr>
            <p:cNvPr id="15" name="TextBox 14">
              <a:extLst>
                <a:ext uri="{FF2B5EF4-FFF2-40B4-BE49-F238E27FC236}">
                  <a16:creationId xmlns:a16="http://schemas.microsoft.com/office/drawing/2014/main" id="{94C752AD-4F80-7237-D3C5-09E1174355EB}"/>
                </a:ext>
              </a:extLst>
            </p:cNvPr>
            <p:cNvSpPr txBox="1"/>
            <p:nvPr/>
          </p:nvSpPr>
          <p:spPr>
            <a:xfrm>
              <a:off x="8317418" y="6336975"/>
              <a:ext cx="192708" cy="120915"/>
            </a:xfrm>
            <a:prstGeom prst="rect">
              <a:avLst/>
            </a:prstGeom>
            <a:noFill/>
          </p:spPr>
          <p:txBody>
            <a:bodyPr wrap="none" rtlCol="0">
              <a:spAutoFit/>
            </a:bodyPr>
            <a:lstStyle/>
            <a:p>
              <a:pPr algn="l"/>
              <a:r>
                <a:rPr lang="en-US" sz="232" spc="0" baseline="0" dirty="0">
                  <a:solidFill>
                    <a:srgbClr val="231F20"/>
                  </a:solidFill>
                  <a:latin typeface="FranklinGothicITCbyBT-Book"/>
                  <a:sym typeface="FranklinGothicITCbyBT-Book"/>
                  <a:rtl val="0"/>
                </a:rPr>
                <a:t> </a:t>
              </a:r>
            </a:p>
          </p:txBody>
        </p:sp>
        <p:sp>
          <p:nvSpPr>
            <p:cNvPr id="16" name="TextBox 15">
              <a:extLst>
                <a:ext uri="{FF2B5EF4-FFF2-40B4-BE49-F238E27FC236}">
                  <a16:creationId xmlns:a16="http://schemas.microsoft.com/office/drawing/2014/main" id="{00201EE0-0620-8132-D849-E9623729B014}"/>
                </a:ext>
              </a:extLst>
            </p:cNvPr>
            <p:cNvSpPr txBox="1"/>
            <p:nvPr/>
          </p:nvSpPr>
          <p:spPr>
            <a:xfrm>
              <a:off x="8332456" y="6336975"/>
              <a:ext cx="251677" cy="120915"/>
            </a:xfrm>
            <a:prstGeom prst="rect">
              <a:avLst/>
            </a:prstGeom>
            <a:noFill/>
          </p:spPr>
          <p:txBody>
            <a:bodyPr wrap="none" rtlCol="0">
              <a:spAutoFit/>
            </a:bodyPr>
            <a:lstStyle/>
            <a:p>
              <a:pPr algn="l"/>
              <a:r>
                <a:rPr lang="en-US" sz="232" spc="0" baseline="0" dirty="0">
                  <a:solidFill>
                    <a:srgbClr val="231F20"/>
                  </a:solidFill>
                  <a:latin typeface="FranklinGothicITCbyBT-Book"/>
                  <a:sym typeface="FranklinGothicITCbyBT-Book"/>
                  <a:rtl val="0"/>
                </a:rPr>
                <a:t>been</a:t>
              </a:r>
            </a:p>
          </p:txBody>
        </p:sp>
        <p:sp>
          <p:nvSpPr>
            <p:cNvPr id="17" name="TextBox 16">
              <a:extLst>
                <a:ext uri="{FF2B5EF4-FFF2-40B4-BE49-F238E27FC236}">
                  <a16:creationId xmlns:a16="http://schemas.microsoft.com/office/drawing/2014/main" id="{CED4E80E-BA07-BD71-BECE-14BF1BBB57F8}"/>
                </a:ext>
              </a:extLst>
            </p:cNvPr>
            <p:cNvSpPr txBox="1"/>
            <p:nvPr/>
          </p:nvSpPr>
          <p:spPr>
            <a:xfrm>
              <a:off x="8394963" y="6336975"/>
              <a:ext cx="192708" cy="120915"/>
            </a:xfrm>
            <a:prstGeom prst="rect">
              <a:avLst/>
            </a:prstGeom>
            <a:noFill/>
          </p:spPr>
          <p:txBody>
            <a:bodyPr wrap="none" rtlCol="0">
              <a:spAutoFit/>
            </a:bodyPr>
            <a:lstStyle/>
            <a:p>
              <a:pPr algn="l"/>
              <a:r>
                <a:rPr lang="en-US" sz="232" spc="0" baseline="0" dirty="0">
                  <a:solidFill>
                    <a:srgbClr val="231F20"/>
                  </a:solidFill>
                  <a:latin typeface="FranklinGothicITCbyBT-Book"/>
                  <a:sym typeface="FranklinGothicITCbyBT-Book"/>
                  <a:rtl val="0"/>
                </a:rPr>
                <a:t> </a:t>
              </a:r>
            </a:p>
          </p:txBody>
        </p:sp>
        <p:sp>
          <p:nvSpPr>
            <p:cNvPr id="18" name="TextBox 17">
              <a:extLst>
                <a:ext uri="{FF2B5EF4-FFF2-40B4-BE49-F238E27FC236}">
                  <a16:creationId xmlns:a16="http://schemas.microsoft.com/office/drawing/2014/main" id="{FF99319B-6AC2-879E-FB48-2EF19CEBA0B9}"/>
                </a:ext>
              </a:extLst>
            </p:cNvPr>
            <p:cNvSpPr txBox="1"/>
            <p:nvPr/>
          </p:nvSpPr>
          <p:spPr>
            <a:xfrm>
              <a:off x="8409902" y="6336975"/>
              <a:ext cx="271334" cy="120915"/>
            </a:xfrm>
            <a:prstGeom prst="rect">
              <a:avLst/>
            </a:prstGeom>
            <a:noFill/>
          </p:spPr>
          <p:txBody>
            <a:bodyPr wrap="none" rtlCol="0">
              <a:spAutoFit/>
            </a:bodyPr>
            <a:lstStyle/>
            <a:p>
              <a:pPr algn="l"/>
              <a:r>
                <a:rPr lang="en-US" sz="232" spc="0" baseline="0" dirty="0">
                  <a:solidFill>
                    <a:srgbClr val="231F20"/>
                  </a:solidFill>
                  <a:latin typeface="FranklinGothicITCbyBT-Book"/>
                  <a:sym typeface="FranklinGothicITCbyBT-Book"/>
                  <a:rtl val="0"/>
                </a:rPr>
                <a:t>funded</a:t>
              </a:r>
            </a:p>
          </p:txBody>
        </p:sp>
        <p:sp>
          <p:nvSpPr>
            <p:cNvPr id="19" name="TextBox 18">
              <a:extLst>
                <a:ext uri="{FF2B5EF4-FFF2-40B4-BE49-F238E27FC236}">
                  <a16:creationId xmlns:a16="http://schemas.microsoft.com/office/drawing/2014/main" id="{A713A884-992C-432C-D1E3-EA5236F13B0E}"/>
                </a:ext>
              </a:extLst>
            </p:cNvPr>
            <p:cNvSpPr txBox="1"/>
            <p:nvPr/>
          </p:nvSpPr>
          <p:spPr>
            <a:xfrm>
              <a:off x="8496981" y="6336975"/>
              <a:ext cx="192708" cy="120915"/>
            </a:xfrm>
            <a:prstGeom prst="rect">
              <a:avLst/>
            </a:prstGeom>
            <a:noFill/>
          </p:spPr>
          <p:txBody>
            <a:bodyPr wrap="none" rtlCol="0">
              <a:spAutoFit/>
            </a:bodyPr>
            <a:lstStyle/>
            <a:p>
              <a:pPr algn="l"/>
              <a:r>
                <a:rPr lang="en-US" sz="232" spc="0" baseline="0" dirty="0">
                  <a:solidFill>
                    <a:srgbClr val="231F20"/>
                  </a:solidFill>
                  <a:latin typeface="FranklinGothicITCbyBT-Book"/>
                  <a:sym typeface="FranklinGothicITCbyBT-Book"/>
                  <a:rtl val="0"/>
                </a:rPr>
                <a:t> </a:t>
              </a:r>
            </a:p>
          </p:txBody>
        </p:sp>
        <p:sp>
          <p:nvSpPr>
            <p:cNvPr id="20" name="TextBox 19">
              <a:extLst>
                <a:ext uri="{FF2B5EF4-FFF2-40B4-BE49-F238E27FC236}">
                  <a16:creationId xmlns:a16="http://schemas.microsoft.com/office/drawing/2014/main" id="{C6B3759E-6800-6C90-4881-6D71D1BE55C6}"/>
                </a:ext>
              </a:extLst>
            </p:cNvPr>
            <p:cNvSpPr txBox="1"/>
            <p:nvPr/>
          </p:nvSpPr>
          <p:spPr>
            <a:xfrm>
              <a:off x="8511920" y="6336975"/>
              <a:ext cx="241849" cy="120915"/>
            </a:xfrm>
            <a:prstGeom prst="rect">
              <a:avLst/>
            </a:prstGeom>
            <a:noFill/>
          </p:spPr>
          <p:txBody>
            <a:bodyPr wrap="none" rtlCol="0">
              <a:spAutoFit/>
            </a:bodyPr>
            <a:lstStyle/>
            <a:p>
              <a:pPr algn="l"/>
              <a:r>
                <a:rPr lang="en-US" sz="232" spc="0" baseline="0" dirty="0">
                  <a:solidFill>
                    <a:srgbClr val="231F20"/>
                  </a:solidFill>
                  <a:latin typeface="FranklinGothicITCbyBT-Book"/>
                  <a:sym typeface="FranklinGothicITCbyBT-Book"/>
                  <a:rtl val="0"/>
                </a:rPr>
                <a:t>with</a:t>
              </a:r>
            </a:p>
          </p:txBody>
        </p:sp>
        <p:sp>
          <p:nvSpPr>
            <p:cNvPr id="21" name="TextBox 20">
              <a:extLst>
                <a:ext uri="{FF2B5EF4-FFF2-40B4-BE49-F238E27FC236}">
                  <a16:creationId xmlns:a16="http://schemas.microsoft.com/office/drawing/2014/main" id="{AB7A9DAE-44BC-6A1B-C629-8C30BEA10B57}"/>
                </a:ext>
              </a:extLst>
            </p:cNvPr>
            <p:cNvSpPr txBox="1"/>
            <p:nvPr/>
          </p:nvSpPr>
          <p:spPr>
            <a:xfrm>
              <a:off x="8562928" y="6336975"/>
              <a:ext cx="192708" cy="120915"/>
            </a:xfrm>
            <a:prstGeom prst="rect">
              <a:avLst/>
            </a:prstGeom>
            <a:noFill/>
          </p:spPr>
          <p:txBody>
            <a:bodyPr wrap="none" rtlCol="0">
              <a:spAutoFit/>
            </a:bodyPr>
            <a:lstStyle/>
            <a:p>
              <a:pPr algn="l"/>
              <a:r>
                <a:rPr lang="en-US" sz="232" spc="0" baseline="0" dirty="0">
                  <a:solidFill>
                    <a:srgbClr val="231F20"/>
                  </a:solidFill>
                  <a:latin typeface="FranklinGothicITCbyBT-Book"/>
                  <a:sym typeface="FranklinGothicITCbyBT-Book"/>
                  <a:rtl val="0"/>
                </a:rPr>
                <a:t> </a:t>
              </a:r>
            </a:p>
          </p:txBody>
        </p:sp>
        <p:sp>
          <p:nvSpPr>
            <p:cNvPr id="22" name="TextBox 21">
              <a:extLst>
                <a:ext uri="{FF2B5EF4-FFF2-40B4-BE49-F238E27FC236}">
                  <a16:creationId xmlns:a16="http://schemas.microsoft.com/office/drawing/2014/main" id="{CEF912C5-1203-8B76-F693-E01C5C3C0D59}"/>
                </a:ext>
              </a:extLst>
            </p:cNvPr>
            <p:cNvSpPr txBox="1"/>
            <p:nvPr/>
          </p:nvSpPr>
          <p:spPr>
            <a:xfrm>
              <a:off x="8577867" y="6336975"/>
              <a:ext cx="281162" cy="120915"/>
            </a:xfrm>
            <a:prstGeom prst="rect">
              <a:avLst/>
            </a:prstGeom>
            <a:noFill/>
          </p:spPr>
          <p:txBody>
            <a:bodyPr wrap="none" rtlCol="0">
              <a:spAutoFit/>
            </a:bodyPr>
            <a:lstStyle/>
            <a:p>
              <a:pPr algn="l"/>
              <a:r>
                <a:rPr lang="en-US" sz="232" spc="0" baseline="0" dirty="0">
                  <a:solidFill>
                    <a:srgbClr val="231F20"/>
                  </a:solidFill>
                  <a:latin typeface="FranklinGothicITCbyBT-Book"/>
                  <a:sym typeface="FranklinGothicITCbyBT-Book"/>
                  <a:rtl val="0"/>
                </a:rPr>
                <a:t>support</a:t>
              </a:r>
            </a:p>
          </p:txBody>
        </p:sp>
        <p:sp>
          <p:nvSpPr>
            <p:cNvPr id="23" name="TextBox 22">
              <a:extLst>
                <a:ext uri="{FF2B5EF4-FFF2-40B4-BE49-F238E27FC236}">
                  <a16:creationId xmlns:a16="http://schemas.microsoft.com/office/drawing/2014/main" id="{88822692-93F3-270D-B679-BB5A61C8B901}"/>
                </a:ext>
              </a:extLst>
            </p:cNvPr>
            <p:cNvSpPr txBox="1"/>
            <p:nvPr/>
          </p:nvSpPr>
          <p:spPr>
            <a:xfrm>
              <a:off x="8672514" y="6336975"/>
              <a:ext cx="192708" cy="120915"/>
            </a:xfrm>
            <a:prstGeom prst="rect">
              <a:avLst/>
            </a:prstGeom>
            <a:noFill/>
          </p:spPr>
          <p:txBody>
            <a:bodyPr wrap="none" rtlCol="0">
              <a:spAutoFit/>
            </a:bodyPr>
            <a:lstStyle/>
            <a:p>
              <a:pPr algn="l"/>
              <a:r>
                <a:rPr lang="en-US" sz="232" spc="0" baseline="0" dirty="0">
                  <a:solidFill>
                    <a:srgbClr val="231F20"/>
                  </a:solidFill>
                  <a:latin typeface="FranklinGothicITCbyBT-Book"/>
                  <a:sym typeface="FranklinGothicITCbyBT-Book"/>
                  <a:rtl val="0"/>
                </a:rPr>
                <a:t> </a:t>
              </a:r>
            </a:p>
          </p:txBody>
        </p:sp>
        <p:sp>
          <p:nvSpPr>
            <p:cNvPr id="24" name="TextBox 23">
              <a:extLst>
                <a:ext uri="{FF2B5EF4-FFF2-40B4-BE49-F238E27FC236}">
                  <a16:creationId xmlns:a16="http://schemas.microsoft.com/office/drawing/2014/main" id="{B76CD03B-274F-88BB-08D5-F5001B4DC7FF}"/>
                </a:ext>
              </a:extLst>
            </p:cNvPr>
            <p:cNvSpPr txBox="1"/>
            <p:nvPr/>
          </p:nvSpPr>
          <p:spPr>
            <a:xfrm>
              <a:off x="8687551" y="6336975"/>
              <a:ext cx="232021" cy="120915"/>
            </a:xfrm>
            <a:prstGeom prst="rect">
              <a:avLst/>
            </a:prstGeom>
            <a:noFill/>
          </p:spPr>
          <p:txBody>
            <a:bodyPr wrap="none" rtlCol="0">
              <a:spAutoFit/>
            </a:bodyPr>
            <a:lstStyle/>
            <a:p>
              <a:pPr algn="l"/>
              <a:r>
                <a:rPr lang="en-US" sz="232" spc="0" baseline="0" dirty="0">
                  <a:solidFill>
                    <a:srgbClr val="231F20"/>
                  </a:solidFill>
                  <a:latin typeface="FranklinGothicITCbyBT-Book"/>
                  <a:sym typeface="FranklinGothicITCbyBT-Book"/>
                  <a:rtl val="0"/>
                </a:rPr>
                <a:t>from</a:t>
              </a:r>
            </a:p>
          </p:txBody>
        </p:sp>
        <p:sp>
          <p:nvSpPr>
            <p:cNvPr id="25" name="TextBox 24">
              <a:extLst>
                <a:ext uri="{FF2B5EF4-FFF2-40B4-BE49-F238E27FC236}">
                  <a16:creationId xmlns:a16="http://schemas.microsoft.com/office/drawing/2014/main" id="{DE2C27F1-0C96-9E3F-D1F5-3A9B6D5E3189}"/>
                </a:ext>
              </a:extLst>
            </p:cNvPr>
            <p:cNvSpPr txBox="1"/>
            <p:nvPr/>
          </p:nvSpPr>
          <p:spPr>
            <a:xfrm>
              <a:off x="8745046" y="6336975"/>
              <a:ext cx="192708" cy="120915"/>
            </a:xfrm>
            <a:prstGeom prst="rect">
              <a:avLst/>
            </a:prstGeom>
            <a:noFill/>
          </p:spPr>
          <p:txBody>
            <a:bodyPr wrap="none" rtlCol="0">
              <a:spAutoFit/>
            </a:bodyPr>
            <a:lstStyle/>
            <a:p>
              <a:pPr algn="l"/>
              <a:r>
                <a:rPr lang="en-US" sz="232" spc="0" baseline="0" dirty="0">
                  <a:solidFill>
                    <a:srgbClr val="231F20"/>
                  </a:solidFill>
                  <a:latin typeface="FranklinGothicITCbyBT-Book"/>
                  <a:sym typeface="FranklinGothicITCbyBT-Book"/>
                  <a:rtl val="0"/>
                </a:rPr>
                <a:t> </a:t>
              </a:r>
            </a:p>
          </p:txBody>
        </p:sp>
        <p:sp>
          <p:nvSpPr>
            <p:cNvPr id="26" name="TextBox 25">
              <a:extLst>
                <a:ext uri="{FF2B5EF4-FFF2-40B4-BE49-F238E27FC236}">
                  <a16:creationId xmlns:a16="http://schemas.microsoft.com/office/drawing/2014/main" id="{EE2AD80F-9678-7A59-D8A3-3383FC997AB9}"/>
                </a:ext>
              </a:extLst>
            </p:cNvPr>
            <p:cNvSpPr txBox="1"/>
            <p:nvPr/>
          </p:nvSpPr>
          <p:spPr>
            <a:xfrm>
              <a:off x="8759985" y="6336975"/>
              <a:ext cx="232021" cy="120915"/>
            </a:xfrm>
            <a:prstGeom prst="rect">
              <a:avLst/>
            </a:prstGeom>
            <a:noFill/>
          </p:spPr>
          <p:txBody>
            <a:bodyPr wrap="none" rtlCol="0">
              <a:spAutoFit/>
            </a:bodyPr>
            <a:lstStyle/>
            <a:p>
              <a:pPr algn="l"/>
              <a:r>
                <a:rPr lang="en-US" sz="232" spc="0" baseline="0" dirty="0">
                  <a:solidFill>
                    <a:srgbClr val="231F20"/>
                  </a:solidFill>
                  <a:latin typeface="FranklinGothicITCbyBT-Book"/>
                  <a:sym typeface="FranklinGothicITCbyBT-Book"/>
                  <a:rtl val="0"/>
                </a:rPr>
                <a:t>the</a:t>
              </a:r>
            </a:p>
          </p:txBody>
        </p:sp>
        <p:sp>
          <p:nvSpPr>
            <p:cNvPr id="27" name="TextBox 26">
              <a:extLst>
                <a:ext uri="{FF2B5EF4-FFF2-40B4-BE49-F238E27FC236}">
                  <a16:creationId xmlns:a16="http://schemas.microsoft.com/office/drawing/2014/main" id="{AC81B19C-5B46-27FD-0CCF-9FB0544AEA0A}"/>
                </a:ext>
              </a:extLst>
            </p:cNvPr>
            <p:cNvSpPr txBox="1"/>
            <p:nvPr/>
          </p:nvSpPr>
          <p:spPr>
            <a:xfrm>
              <a:off x="8800478" y="6336975"/>
              <a:ext cx="192708" cy="120915"/>
            </a:xfrm>
            <a:prstGeom prst="rect">
              <a:avLst/>
            </a:prstGeom>
            <a:noFill/>
          </p:spPr>
          <p:txBody>
            <a:bodyPr wrap="none" rtlCol="0">
              <a:spAutoFit/>
            </a:bodyPr>
            <a:lstStyle/>
            <a:p>
              <a:pPr algn="l"/>
              <a:r>
                <a:rPr lang="en-US" sz="232" spc="0" baseline="0" dirty="0">
                  <a:solidFill>
                    <a:srgbClr val="231F20"/>
                  </a:solidFill>
                  <a:latin typeface="FranklinGothicITCbyBT-Book"/>
                  <a:sym typeface="FranklinGothicITCbyBT-Book"/>
                  <a:rtl val="0"/>
                </a:rPr>
                <a:t> </a:t>
              </a:r>
            </a:p>
          </p:txBody>
        </p:sp>
        <p:sp>
          <p:nvSpPr>
            <p:cNvPr id="28" name="TextBox 27">
              <a:extLst>
                <a:ext uri="{FF2B5EF4-FFF2-40B4-BE49-F238E27FC236}">
                  <a16:creationId xmlns:a16="http://schemas.microsoft.com/office/drawing/2014/main" id="{70E66F12-CF09-2BBF-1D89-B9E578A979E1}"/>
                </a:ext>
              </a:extLst>
            </p:cNvPr>
            <p:cNvSpPr txBox="1"/>
            <p:nvPr/>
          </p:nvSpPr>
          <p:spPr>
            <a:xfrm>
              <a:off x="8815515" y="6336975"/>
              <a:ext cx="310647" cy="120915"/>
            </a:xfrm>
            <a:prstGeom prst="rect">
              <a:avLst/>
            </a:prstGeom>
            <a:noFill/>
          </p:spPr>
          <p:txBody>
            <a:bodyPr wrap="none" rtlCol="0">
              <a:spAutoFit/>
            </a:bodyPr>
            <a:lstStyle/>
            <a:p>
              <a:pPr algn="l"/>
              <a:r>
                <a:rPr lang="en-US" sz="232" spc="0" baseline="0" dirty="0">
                  <a:solidFill>
                    <a:srgbClr val="231F20"/>
                  </a:solidFill>
                  <a:latin typeface="FranklinGothicITCbyBT-Book"/>
                  <a:sym typeface="FranklinGothicITCbyBT-Book"/>
                  <a:rtl val="0"/>
                </a:rPr>
                <a:t>European </a:t>
              </a:r>
            </a:p>
          </p:txBody>
        </p:sp>
        <p:sp>
          <p:nvSpPr>
            <p:cNvPr id="29" name="TextBox 28">
              <a:extLst>
                <a:ext uri="{FF2B5EF4-FFF2-40B4-BE49-F238E27FC236}">
                  <a16:creationId xmlns:a16="http://schemas.microsoft.com/office/drawing/2014/main" id="{CBD78191-2AA8-10F5-145C-E4CFBB5892B3}"/>
                </a:ext>
              </a:extLst>
            </p:cNvPr>
            <p:cNvSpPr txBox="1"/>
            <p:nvPr/>
          </p:nvSpPr>
          <p:spPr>
            <a:xfrm>
              <a:off x="8107388" y="6372542"/>
              <a:ext cx="349960" cy="120915"/>
            </a:xfrm>
            <a:prstGeom prst="rect">
              <a:avLst/>
            </a:prstGeom>
            <a:noFill/>
          </p:spPr>
          <p:txBody>
            <a:bodyPr wrap="none" rtlCol="0">
              <a:spAutoFit/>
            </a:bodyPr>
            <a:lstStyle/>
            <a:p>
              <a:pPr algn="l"/>
              <a:r>
                <a:rPr lang="en-US" sz="232" spc="0" baseline="0" dirty="0">
                  <a:solidFill>
                    <a:srgbClr val="231F20"/>
                  </a:solidFill>
                  <a:latin typeface="FranklinGothicITCbyBT-Book"/>
                  <a:sym typeface="FranklinGothicITCbyBT-Book"/>
                  <a:rtl val="0"/>
                </a:rPr>
                <a:t>Commission.</a:t>
              </a:r>
            </a:p>
          </p:txBody>
        </p:sp>
        <p:sp>
          <p:nvSpPr>
            <p:cNvPr id="30" name="TextBox 29">
              <a:extLst>
                <a:ext uri="{FF2B5EF4-FFF2-40B4-BE49-F238E27FC236}">
                  <a16:creationId xmlns:a16="http://schemas.microsoft.com/office/drawing/2014/main" id="{A9E95B00-F46F-1A09-D6EB-FD08C3FC6533}"/>
                </a:ext>
              </a:extLst>
            </p:cNvPr>
            <p:cNvSpPr txBox="1"/>
            <p:nvPr/>
          </p:nvSpPr>
          <p:spPr>
            <a:xfrm>
              <a:off x="8269948" y="6372542"/>
              <a:ext cx="192708" cy="120915"/>
            </a:xfrm>
            <a:prstGeom prst="rect">
              <a:avLst/>
            </a:prstGeom>
            <a:noFill/>
          </p:spPr>
          <p:txBody>
            <a:bodyPr wrap="none" rtlCol="0">
              <a:spAutoFit/>
            </a:bodyPr>
            <a:lstStyle/>
            <a:p>
              <a:pPr algn="l"/>
              <a:r>
                <a:rPr lang="en-US" sz="232" spc="0" baseline="0" dirty="0">
                  <a:solidFill>
                    <a:srgbClr val="231F20"/>
                  </a:solidFill>
                  <a:latin typeface="FranklinGothicITCbyBT-Book"/>
                  <a:sym typeface="FranklinGothicITCbyBT-Book"/>
                  <a:rtl val="0"/>
                </a:rPr>
                <a:t> </a:t>
              </a:r>
            </a:p>
          </p:txBody>
        </p:sp>
        <p:sp>
          <p:nvSpPr>
            <p:cNvPr id="31" name="TextBox 30">
              <a:extLst>
                <a:ext uri="{FF2B5EF4-FFF2-40B4-BE49-F238E27FC236}">
                  <a16:creationId xmlns:a16="http://schemas.microsoft.com/office/drawing/2014/main" id="{D9831B30-0EB0-D01D-BD47-AD56A23FB7A0}"/>
                </a:ext>
              </a:extLst>
            </p:cNvPr>
            <p:cNvSpPr txBox="1"/>
            <p:nvPr/>
          </p:nvSpPr>
          <p:spPr>
            <a:xfrm>
              <a:off x="8278203" y="6372542"/>
              <a:ext cx="232021" cy="120915"/>
            </a:xfrm>
            <a:prstGeom prst="rect">
              <a:avLst/>
            </a:prstGeom>
            <a:noFill/>
          </p:spPr>
          <p:txBody>
            <a:bodyPr wrap="none" rtlCol="0">
              <a:spAutoFit/>
            </a:bodyPr>
            <a:lstStyle/>
            <a:p>
              <a:pPr algn="l"/>
              <a:r>
                <a:rPr lang="en-US" sz="232" spc="0" baseline="0" dirty="0">
                  <a:solidFill>
                    <a:srgbClr val="231F20"/>
                  </a:solidFill>
                  <a:latin typeface="FranklinGothicITCbyBT-Book"/>
                  <a:sym typeface="FranklinGothicITCbyBT-Book"/>
                  <a:rtl val="0"/>
                </a:rPr>
                <a:t>This</a:t>
              </a:r>
            </a:p>
          </p:txBody>
        </p:sp>
        <p:sp>
          <p:nvSpPr>
            <p:cNvPr id="32" name="TextBox 31">
              <a:extLst>
                <a:ext uri="{FF2B5EF4-FFF2-40B4-BE49-F238E27FC236}">
                  <a16:creationId xmlns:a16="http://schemas.microsoft.com/office/drawing/2014/main" id="{B3729B93-ABF9-3675-97E5-BE8834F3000C}"/>
                </a:ext>
              </a:extLst>
            </p:cNvPr>
            <p:cNvSpPr txBox="1"/>
            <p:nvPr/>
          </p:nvSpPr>
          <p:spPr>
            <a:xfrm>
              <a:off x="8327541" y="6372542"/>
              <a:ext cx="192708" cy="120915"/>
            </a:xfrm>
            <a:prstGeom prst="rect">
              <a:avLst/>
            </a:prstGeom>
            <a:noFill/>
          </p:spPr>
          <p:txBody>
            <a:bodyPr wrap="none" rtlCol="0">
              <a:spAutoFit/>
            </a:bodyPr>
            <a:lstStyle/>
            <a:p>
              <a:pPr algn="l"/>
              <a:r>
                <a:rPr lang="en-US" sz="232" spc="0" baseline="0" dirty="0">
                  <a:solidFill>
                    <a:srgbClr val="231F20"/>
                  </a:solidFill>
                  <a:latin typeface="FranklinGothicITCbyBT-Book"/>
                  <a:sym typeface="FranklinGothicITCbyBT-Book"/>
                  <a:rtl val="0"/>
                </a:rPr>
                <a:t> </a:t>
              </a:r>
            </a:p>
          </p:txBody>
        </p:sp>
        <p:sp>
          <p:nvSpPr>
            <p:cNvPr id="33" name="TextBox 32">
              <a:extLst>
                <a:ext uri="{FF2B5EF4-FFF2-40B4-BE49-F238E27FC236}">
                  <a16:creationId xmlns:a16="http://schemas.microsoft.com/office/drawing/2014/main" id="{245E8F17-A3DD-E7B8-2D9E-90E243740B95}"/>
                </a:ext>
              </a:extLst>
            </p:cNvPr>
            <p:cNvSpPr txBox="1"/>
            <p:nvPr/>
          </p:nvSpPr>
          <p:spPr>
            <a:xfrm>
              <a:off x="8335797" y="6372542"/>
              <a:ext cx="320475" cy="120915"/>
            </a:xfrm>
            <a:prstGeom prst="rect">
              <a:avLst/>
            </a:prstGeom>
            <a:noFill/>
          </p:spPr>
          <p:txBody>
            <a:bodyPr wrap="none" rtlCol="0">
              <a:spAutoFit/>
            </a:bodyPr>
            <a:lstStyle/>
            <a:p>
              <a:pPr algn="l"/>
              <a:r>
                <a:rPr lang="en-US" sz="232" spc="0" baseline="0" dirty="0">
                  <a:solidFill>
                    <a:srgbClr val="231F20"/>
                  </a:solidFill>
                  <a:latin typeface="FranklinGothicITCbyBT-Book"/>
                  <a:sym typeface="FranklinGothicITCbyBT-Book"/>
                  <a:rtl val="0"/>
                </a:rPr>
                <a:t>publication</a:t>
              </a:r>
            </a:p>
          </p:txBody>
        </p:sp>
        <p:sp>
          <p:nvSpPr>
            <p:cNvPr id="34" name="TextBox 33">
              <a:extLst>
                <a:ext uri="{FF2B5EF4-FFF2-40B4-BE49-F238E27FC236}">
                  <a16:creationId xmlns:a16="http://schemas.microsoft.com/office/drawing/2014/main" id="{777C089F-CD52-7C75-B5D1-A2291AA0929D}"/>
                </a:ext>
              </a:extLst>
            </p:cNvPr>
            <p:cNvSpPr txBox="1"/>
            <p:nvPr/>
          </p:nvSpPr>
          <p:spPr>
            <a:xfrm>
              <a:off x="8472901" y="6372542"/>
              <a:ext cx="192708" cy="120915"/>
            </a:xfrm>
            <a:prstGeom prst="rect">
              <a:avLst/>
            </a:prstGeom>
            <a:noFill/>
          </p:spPr>
          <p:txBody>
            <a:bodyPr wrap="none" rtlCol="0">
              <a:spAutoFit/>
            </a:bodyPr>
            <a:lstStyle/>
            <a:p>
              <a:pPr algn="l"/>
              <a:r>
                <a:rPr lang="en-US" sz="232" spc="0" baseline="0" dirty="0">
                  <a:solidFill>
                    <a:srgbClr val="231F20"/>
                  </a:solidFill>
                  <a:latin typeface="FranklinGothicITCbyBT-Book"/>
                  <a:sym typeface="FranklinGothicITCbyBT-Book"/>
                  <a:rtl val="0"/>
                </a:rPr>
                <a:t> </a:t>
              </a:r>
            </a:p>
          </p:txBody>
        </p:sp>
        <p:sp>
          <p:nvSpPr>
            <p:cNvPr id="35" name="TextBox 34">
              <a:extLst>
                <a:ext uri="{FF2B5EF4-FFF2-40B4-BE49-F238E27FC236}">
                  <a16:creationId xmlns:a16="http://schemas.microsoft.com/office/drawing/2014/main" id="{0599B8D2-C761-2E49-0D99-A17587CFB737}"/>
                </a:ext>
              </a:extLst>
            </p:cNvPr>
            <p:cNvSpPr txBox="1"/>
            <p:nvPr/>
          </p:nvSpPr>
          <p:spPr>
            <a:xfrm>
              <a:off x="8481059" y="6372542"/>
              <a:ext cx="271334" cy="120915"/>
            </a:xfrm>
            <a:prstGeom prst="rect">
              <a:avLst/>
            </a:prstGeom>
            <a:noFill/>
          </p:spPr>
          <p:txBody>
            <a:bodyPr wrap="none" rtlCol="0">
              <a:spAutoFit/>
            </a:bodyPr>
            <a:lstStyle/>
            <a:p>
              <a:pPr algn="l"/>
              <a:r>
                <a:rPr lang="en-US" sz="232" spc="0" baseline="0" dirty="0">
                  <a:solidFill>
                    <a:srgbClr val="231F20"/>
                  </a:solidFill>
                  <a:latin typeface="FranklinGothicITCbyBT-Book"/>
                  <a:sym typeface="FranklinGothicITCbyBT-Book"/>
                  <a:rtl val="0"/>
                </a:rPr>
                <a:t>reflects</a:t>
              </a:r>
            </a:p>
          </p:txBody>
        </p:sp>
        <p:sp>
          <p:nvSpPr>
            <p:cNvPr id="36" name="TextBox 35">
              <a:extLst>
                <a:ext uri="{FF2B5EF4-FFF2-40B4-BE49-F238E27FC236}">
                  <a16:creationId xmlns:a16="http://schemas.microsoft.com/office/drawing/2014/main" id="{9FE2234C-F702-9307-DF12-4BFE99B2A073}"/>
                </a:ext>
              </a:extLst>
            </p:cNvPr>
            <p:cNvSpPr txBox="1"/>
            <p:nvPr/>
          </p:nvSpPr>
          <p:spPr>
            <a:xfrm>
              <a:off x="8572757" y="6372542"/>
              <a:ext cx="192708" cy="120915"/>
            </a:xfrm>
            <a:prstGeom prst="rect">
              <a:avLst/>
            </a:prstGeom>
            <a:noFill/>
          </p:spPr>
          <p:txBody>
            <a:bodyPr wrap="none" rtlCol="0">
              <a:spAutoFit/>
            </a:bodyPr>
            <a:lstStyle/>
            <a:p>
              <a:pPr algn="l"/>
              <a:r>
                <a:rPr lang="en-US" sz="232" spc="0" baseline="0" dirty="0">
                  <a:solidFill>
                    <a:srgbClr val="231F20"/>
                  </a:solidFill>
                  <a:latin typeface="FranklinGothicITCbyBT-Book"/>
                  <a:sym typeface="FranklinGothicITCbyBT-Book"/>
                  <a:rtl val="0"/>
                </a:rPr>
                <a:t> </a:t>
              </a:r>
            </a:p>
          </p:txBody>
        </p:sp>
        <p:sp>
          <p:nvSpPr>
            <p:cNvPr id="37" name="TextBox 36">
              <a:extLst>
                <a:ext uri="{FF2B5EF4-FFF2-40B4-BE49-F238E27FC236}">
                  <a16:creationId xmlns:a16="http://schemas.microsoft.com/office/drawing/2014/main" id="{5024B9FE-5C6A-401D-AA47-BFF5E956F5BD}"/>
                </a:ext>
              </a:extLst>
            </p:cNvPr>
            <p:cNvSpPr txBox="1"/>
            <p:nvPr/>
          </p:nvSpPr>
          <p:spPr>
            <a:xfrm>
              <a:off x="8581012" y="6372542"/>
              <a:ext cx="232021" cy="120915"/>
            </a:xfrm>
            <a:prstGeom prst="rect">
              <a:avLst/>
            </a:prstGeom>
            <a:noFill/>
          </p:spPr>
          <p:txBody>
            <a:bodyPr wrap="none" rtlCol="0">
              <a:spAutoFit/>
            </a:bodyPr>
            <a:lstStyle/>
            <a:p>
              <a:pPr algn="l"/>
              <a:r>
                <a:rPr lang="en-US" sz="232" spc="0" baseline="0" dirty="0">
                  <a:solidFill>
                    <a:srgbClr val="231F20"/>
                  </a:solidFill>
                  <a:latin typeface="FranklinGothicITCbyBT-Book"/>
                  <a:sym typeface="FranklinGothicITCbyBT-Book"/>
                  <a:rtl val="0"/>
                </a:rPr>
                <a:t>the</a:t>
              </a:r>
            </a:p>
          </p:txBody>
        </p:sp>
        <p:sp>
          <p:nvSpPr>
            <p:cNvPr id="38" name="TextBox 37">
              <a:extLst>
                <a:ext uri="{FF2B5EF4-FFF2-40B4-BE49-F238E27FC236}">
                  <a16:creationId xmlns:a16="http://schemas.microsoft.com/office/drawing/2014/main" id="{EF50E775-18B0-79E0-C272-120BAF6CAEE8}"/>
                </a:ext>
              </a:extLst>
            </p:cNvPr>
            <p:cNvSpPr txBox="1"/>
            <p:nvPr/>
          </p:nvSpPr>
          <p:spPr>
            <a:xfrm>
              <a:off x="8621505" y="6372542"/>
              <a:ext cx="192708" cy="120915"/>
            </a:xfrm>
            <a:prstGeom prst="rect">
              <a:avLst/>
            </a:prstGeom>
            <a:noFill/>
          </p:spPr>
          <p:txBody>
            <a:bodyPr wrap="none" rtlCol="0">
              <a:spAutoFit/>
            </a:bodyPr>
            <a:lstStyle/>
            <a:p>
              <a:pPr algn="l"/>
              <a:r>
                <a:rPr lang="en-US" sz="232" spc="0" baseline="0" dirty="0">
                  <a:solidFill>
                    <a:srgbClr val="231F20"/>
                  </a:solidFill>
                  <a:latin typeface="FranklinGothicITCbyBT-Book"/>
                  <a:sym typeface="FranklinGothicITCbyBT-Book"/>
                  <a:rtl val="0"/>
                </a:rPr>
                <a:t> </a:t>
              </a:r>
            </a:p>
          </p:txBody>
        </p:sp>
        <p:sp>
          <p:nvSpPr>
            <p:cNvPr id="39" name="TextBox 38">
              <a:extLst>
                <a:ext uri="{FF2B5EF4-FFF2-40B4-BE49-F238E27FC236}">
                  <a16:creationId xmlns:a16="http://schemas.microsoft.com/office/drawing/2014/main" id="{3549F30C-33B4-9713-E88B-174E5E40F1DD}"/>
                </a:ext>
              </a:extLst>
            </p:cNvPr>
            <p:cNvSpPr txBox="1"/>
            <p:nvPr/>
          </p:nvSpPr>
          <p:spPr>
            <a:xfrm>
              <a:off x="8629662" y="6372542"/>
              <a:ext cx="241849" cy="120915"/>
            </a:xfrm>
            <a:prstGeom prst="rect">
              <a:avLst/>
            </a:prstGeom>
            <a:noFill/>
          </p:spPr>
          <p:txBody>
            <a:bodyPr wrap="none" rtlCol="0">
              <a:spAutoFit/>
            </a:bodyPr>
            <a:lstStyle/>
            <a:p>
              <a:pPr algn="l"/>
              <a:r>
                <a:rPr lang="en-US" sz="232" spc="0" baseline="0" dirty="0">
                  <a:solidFill>
                    <a:srgbClr val="231F20"/>
                  </a:solidFill>
                  <a:latin typeface="FranklinGothicITCbyBT-Book"/>
                  <a:sym typeface="FranklinGothicITCbyBT-Book"/>
                  <a:rtl val="0"/>
                </a:rPr>
                <a:t>views</a:t>
              </a:r>
            </a:p>
          </p:txBody>
        </p:sp>
        <p:sp>
          <p:nvSpPr>
            <p:cNvPr id="40" name="TextBox 39">
              <a:extLst>
                <a:ext uri="{FF2B5EF4-FFF2-40B4-BE49-F238E27FC236}">
                  <a16:creationId xmlns:a16="http://schemas.microsoft.com/office/drawing/2014/main" id="{E614C681-9CEC-4AF2-D498-AC816FF31CB3}"/>
                </a:ext>
              </a:extLst>
            </p:cNvPr>
            <p:cNvSpPr txBox="1"/>
            <p:nvPr/>
          </p:nvSpPr>
          <p:spPr>
            <a:xfrm>
              <a:off x="8696986" y="6372542"/>
              <a:ext cx="192708" cy="120915"/>
            </a:xfrm>
            <a:prstGeom prst="rect">
              <a:avLst/>
            </a:prstGeom>
            <a:noFill/>
          </p:spPr>
          <p:txBody>
            <a:bodyPr wrap="none" rtlCol="0">
              <a:spAutoFit/>
            </a:bodyPr>
            <a:lstStyle/>
            <a:p>
              <a:pPr algn="l"/>
              <a:r>
                <a:rPr lang="en-US" sz="232" spc="0" baseline="0" dirty="0">
                  <a:solidFill>
                    <a:srgbClr val="231F20"/>
                  </a:solidFill>
                  <a:latin typeface="FranklinGothicITCbyBT-Book"/>
                  <a:sym typeface="FranklinGothicITCbyBT-Book"/>
                  <a:rtl val="0"/>
                </a:rPr>
                <a:t> </a:t>
              </a:r>
            </a:p>
          </p:txBody>
        </p:sp>
        <p:sp>
          <p:nvSpPr>
            <p:cNvPr id="41" name="TextBox 40">
              <a:extLst>
                <a:ext uri="{FF2B5EF4-FFF2-40B4-BE49-F238E27FC236}">
                  <a16:creationId xmlns:a16="http://schemas.microsoft.com/office/drawing/2014/main" id="{1DCEDF38-FF53-7A0E-9EB9-8056F937E6CC}"/>
                </a:ext>
              </a:extLst>
            </p:cNvPr>
            <p:cNvSpPr txBox="1"/>
            <p:nvPr/>
          </p:nvSpPr>
          <p:spPr>
            <a:xfrm>
              <a:off x="8705143" y="6372542"/>
              <a:ext cx="232021" cy="120915"/>
            </a:xfrm>
            <a:prstGeom prst="rect">
              <a:avLst/>
            </a:prstGeom>
            <a:noFill/>
          </p:spPr>
          <p:txBody>
            <a:bodyPr wrap="none" rtlCol="0">
              <a:spAutoFit/>
            </a:bodyPr>
            <a:lstStyle/>
            <a:p>
              <a:pPr algn="l"/>
              <a:r>
                <a:rPr lang="en-US" sz="232" spc="0" baseline="0" dirty="0">
                  <a:solidFill>
                    <a:srgbClr val="231F20"/>
                  </a:solidFill>
                  <a:latin typeface="FranklinGothicITCbyBT-Book"/>
                  <a:sym typeface="FranklinGothicITCbyBT-Book"/>
                  <a:rtl val="0"/>
                </a:rPr>
                <a:t>only</a:t>
              </a:r>
            </a:p>
          </p:txBody>
        </p:sp>
        <p:sp>
          <p:nvSpPr>
            <p:cNvPr id="42" name="TextBox 41">
              <a:extLst>
                <a:ext uri="{FF2B5EF4-FFF2-40B4-BE49-F238E27FC236}">
                  <a16:creationId xmlns:a16="http://schemas.microsoft.com/office/drawing/2014/main" id="{D01AC814-C73C-D0A8-0A52-959A83E2FDDA}"/>
                </a:ext>
              </a:extLst>
            </p:cNvPr>
            <p:cNvSpPr txBox="1"/>
            <p:nvPr/>
          </p:nvSpPr>
          <p:spPr>
            <a:xfrm>
              <a:off x="8755661" y="6372542"/>
              <a:ext cx="192708" cy="120915"/>
            </a:xfrm>
            <a:prstGeom prst="rect">
              <a:avLst/>
            </a:prstGeom>
            <a:noFill/>
          </p:spPr>
          <p:txBody>
            <a:bodyPr wrap="none" rtlCol="0">
              <a:spAutoFit/>
            </a:bodyPr>
            <a:lstStyle/>
            <a:p>
              <a:pPr algn="l"/>
              <a:r>
                <a:rPr lang="en-US" sz="232" spc="0" baseline="0" dirty="0">
                  <a:solidFill>
                    <a:srgbClr val="231F20"/>
                  </a:solidFill>
                  <a:latin typeface="FranklinGothicITCbyBT-Book"/>
                  <a:sym typeface="FranklinGothicITCbyBT-Book"/>
                  <a:rtl val="0"/>
                </a:rPr>
                <a:t> </a:t>
              </a:r>
            </a:p>
          </p:txBody>
        </p:sp>
        <p:sp>
          <p:nvSpPr>
            <p:cNvPr id="43" name="TextBox 42">
              <a:extLst>
                <a:ext uri="{FF2B5EF4-FFF2-40B4-BE49-F238E27FC236}">
                  <a16:creationId xmlns:a16="http://schemas.microsoft.com/office/drawing/2014/main" id="{295AB86B-C15D-9D26-7B33-02EA2F586480}"/>
                </a:ext>
              </a:extLst>
            </p:cNvPr>
            <p:cNvSpPr txBox="1"/>
            <p:nvPr/>
          </p:nvSpPr>
          <p:spPr>
            <a:xfrm>
              <a:off x="8763916" y="6372542"/>
              <a:ext cx="212364" cy="120915"/>
            </a:xfrm>
            <a:prstGeom prst="rect">
              <a:avLst/>
            </a:prstGeom>
            <a:noFill/>
          </p:spPr>
          <p:txBody>
            <a:bodyPr wrap="none" rtlCol="0">
              <a:spAutoFit/>
            </a:bodyPr>
            <a:lstStyle/>
            <a:p>
              <a:pPr algn="l"/>
              <a:r>
                <a:rPr lang="en-US" sz="232" spc="0" baseline="0" dirty="0">
                  <a:solidFill>
                    <a:srgbClr val="231F20"/>
                  </a:solidFill>
                  <a:latin typeface="FranklinGothicITCbyBT-Book"/>
                  <a:sym typeface="FranklinGothicITCbyBT-Book"/>
                  <a:rtl val="0"/>
                </a:rPr>
                <a:t>of</a:t>
              </a:r>
            </a:p>
          </p:txBody>
        </p:sp>
        <p:sp>
          <p:nvSpPr>
            <p:cNvPr id="44" name="TextBox 43">
              <a:extLst>
                <a:ext uri="{FF2B5EF4-FFF2-40B4-BE49-F238E27FC236}">
                  <a16:creationId xmlns:a16="http://schemas.microsoft.com/office/drawing/2014/main" id="{34D84A55-D360-1C4E-37AB-0D7182572C75}"/>
                </a:ext>
              </a:extLst>
            </p:cNvPr>
            <p:cNvSpPr txBox="1"/>
            <p:nvPr/>
          </p:nvSpPr>
          <p:spPr>
            <a:xfrm>
              <a:off x="8787799" y="6372542"/>
              <a:ext cx="192708" cy="120915"/>
            </a:xfrm>
            <a:prstGeom prst="rect">
              <a:avLst/>
            </a:prstGeom>
            <a:noFill/>
          </p:spPr>
          <p:txBody>
            <a:bodyPr wrap="none" rtlCol="0">
              <a:spAutoFit/>
            </a:bodyPr>
            <a:lstStyle/>
            <a:p>
              <a:pPr algn="l"/>
              <a:r>
                <a:rPr lang="en-US" sz="232" spc="0" baseline="0" dirty="0">
                  <a:solidFill>
                    <a:srgbClr val="231F20"/>
                  </a:solidFill>
                  <a:latin typeface="FranklinGothicITCbyBT-Book"/>
                  <a:sym typeface="FranklinGothicITCbyBT-Book"/>
                  <a:rtl val="0"/>
                </a:rPr>
                <a:t> </a:t>
              </a:r>
            </a:p>
          </p:txBody>
        </p:sp>
        <p:sp>
          <p:nvSpPr>
            <p:cNvPr id="45" name="TextBox 44">
              <a:extLst>
                <a:ext uri="{FF2B5EF4-FFF2-40B4-BE49-F238E27FC236}">
                  <a16:creationId xmlns:a16="http://schemas.microsoft.com/office/drawing/2014/main" id="{FAD0E5BD-5F0D-ACCA-18E3-5584EA69A938}"/>
                </a:ext>
              </a:extLst>
            </p:cNvPr>
            <p:cNvSpPr txBox="1"/>
            <p:nvPr/>
          </p:nvSpPr>
          <p:spPr>
            <a:xfrm>
              <a:off x="8796055" y="6372542"/>
              <a:ext cx="232021" cy="120915"/>
            </a:xfrm>
            <a:prstGeom prst="rect">
              <a:avLst/>
            </a:prstGeom>
            <a:noFill/>
          </p:spPr>
          <p:txBody>
            <a:bodyPr wrap="none" rtlCol="0">
              <a:spAutoFit/>
            </a:bodyPr>
            <a:lstStyle/>
            <a:p>
              <a:pPr algn="l"/>
              <a:r>
                <a:rPr lang="en-US" sz="232" spc="0" baseline="0" dirty="0">
                  <a:solidFill>
                    <a:srgbClr val="231F20"/>
                  </a:solidFill>
                  <a:latin typeface="FranklinGothicITCbyBT-Book"/>
                  <a:sym typeface="FranklinGothicITCbyBT-Book"/>
                  <a:rtl val="0"/>
                </a:rPr>
                <a:t>the</a:t>
              </a:r>
            </a:p>
          </p:txBody>
        </p:sp>
        <p:sp>
          <p:nvSpPr>
            <p:cNvPr id="46" name="TextBox 45">
              <a:extLst>
                <a:ext uri="{FF2B5EF4-FFF2-40B4-BE49-F238E27FC236}">
                  <a16:creationId xmlns:a16="http://schemas.microsoft.com/office/drawing/2014/main" id="{EFFE969A-DE1C-7CBE-9F6C-20A89420DF02}"/>
                </a:ext>
              </a:extLst>
            </p:cNvPr>
            <p:cNvSpPr txBox="1"/>
            <p:nvPr/>
          </p:nvSpPr>
          <p:spPr>
            <a:xfrm>
              <a:off x="8836547" y="6372542"/>
              <a:ext cx="192708" cy="120915"/>
            </a:xfrm>
            <a:prstGeom prst="rect">
              <a:avLst/>
            </a:prstGeom>
            <a:noFill/>
          </p:spPr>
          <p:txBody>
            <a:bodyPr wrap="none" rtlCol="0">
              <a:spAutoFit/>
            </a:bodyPr>
            <a:lstStyle/>
            <a:p>
              <a:pPr algn="l"/>
              <a:r>
                <a:rPr lang="en-US" sz="232" spc="0" baseline="0" dirty="0">
                  <a:solidFill>
                    <a:srgbClr val="231F20"/>
                  </a:solidFill>
                  <a:latin typeface="FranklinGothicITCbyBT-Book"/>
                  <a:sym typeface="FranklinGothicITCbyBT-Book"/>
                  <a:rtl val="0"/>
                </a:rPr>
                <a:t> </a:t>
              </a:r>
            </a:p>
          </p:txBody>
        </p:sp>
        <p:sp>
          <p:nvSpPr>
            <p:cNvPr id="47" name="TextBox 46">
              <a:extLst>
                <a:ext uri="{FF2B5EF4-FFF2-40B4-BE49-F238E27FC236}">
                  <a16:creationId xmlns:a16="http://schemas.microsoft.com/office/drawing/2014/main" id="{0AB241A1-7D66-2798-3391-A0420F3446FC}"/>
                </a:ext>
              </a:extLst>
            </p:cNvPr>
            <p:cNvSpPr txBox="1"/>
            <p:nvPr/>
          </p:nvSpPr>
          <p:spPr>
            <a:xfrm>
              <a:off x="8844803" y="6372542"/>
              <a:ext cx="281162" cy="120915"/>
            </a:xfrm>
            <a:prstGeom prst="rect">
              <a:avLst/>
            </a:prstGeom>
            <a:noFill/>
          </p:spPr>
          <p:txBody>
            <a:bodyPr wrap="none" rtlCol="0">
              <a:spAutoFit/>
            </a:bodyPr>
            <a:lstStyle/>
            <a:p>
              <a:pPr algn="l"/>
              <a:r>
                <a:rPr lang="en-US" sz="232" spc="0" baseline="0" dirty="0">
                  <a:solidFill>
                    <a:srgbClr val="231F20"/>
                  </a:solidFill>
                  <a:latin typeface="FranklinGothicITCbyBT-Book"/>
                  <a:sym typeface="FranklinGothicITCbyBT-Book"/>
                  <a:rtl val="0"/>
                </a:rPr>
                <a:t>author, </a:t>
              </a:r>
            </a:p>
          </p:txBody>
        </p:sp>
        <p:sp>
          <p:nvSpPr>
            <p:cNvPr id="48" name="TextBox 47">
              <a:extLst>
                <a:ext uri="{FF2B5EF4-FFF2-40B4-BE49-F238E27FC236}">
                  <a16:creationId xmlns:a16="http://schemas.microsoft.com/office/drawing/2014/main" id="{211D59C8-5CC2-AE08-290B-B3ADB37FAA6C}"/>
                </a:ext>
              </a:extLst>
            </p:cNvPr>
            <p:cNvSpPr txBox="1"/>
            <p:nvPr/>
          </p:nvSpPr>
          <p:spPr>
            <a:xfrm>
              <a:off x="8107388" y="6408011"/>
              <a:ext cx="232021" cy="120915"/>
            </a:xfrm>
            <a:prstGeom prst="rect">
              <a:avLst/>
            </a:prstGeom>
            <a:noFill/>
          </p:spPr>
          <p:txBody>
            <a:bodyPr wrap="none" rtlCol="0">
              <a:spAutoFit/>
            </a:bodyPr>
            <a:lstStyle/>
            <a:p>
              <a:pPr algn="l"/>
              <a:r>
                <a:rPr lang="en-US" sz="232" spc="0" baseline="0" dirty="0">
                  <a:solidFill>
                    <a:srgbClr val="231F20"/>
                  </a:solidFill>
                  <a:latin typeface="FranklinGothicITCbyBT-Book"/>
                  <a:sym typeface="FranklinGothicITCbyBT-Book"/>
                  <a:rtl val="0"/>
                </a:rPr>
                <a:t>and</a:t>
              </a:r>
            </a:p>
          </p:txBody>
        </p:sp>
        <p:sp>
          <p:nvSpPr>
            <p:cNvPr id="49" name="TextBox 48">
              <a:extLst>
                <a:ext uri="{FF2B5EF4-FFF2-40B4-BE49-F238E27FC236}">
                  <a16:creationId xmlns:a16="http://schemas.microsoft.com/office/drawing/2014/main" id="{45CA6ADD-9954-348A-182B-F3CDDA89FCFC}"/>
                </a:ext>
              </a:extLst>
            </p:cNvPr>
            <p:cNvSpPr txBox="1"/>
            <p:nvPr/>
          </p:nvSpPr>
          <p:spPr>
            <a:xfrm>
              <a:off x="8154466" y="6408011"/>
              <a:ext cx="192708" cy="120915"/>
            </a:xfrm>
            <a:prstGeom prst="rect">
              <a:avLst/>
            </a:prstGeom>
            <a:noFill/>
          </p:spPr>
          <p:txBody>
            <a:bodyPr wrap="none" rtlCol="0">
              <a:spAutoFit/>
            </a:bodyPr>
            <a:lstStyle/>
            <a:p>
              <a:pPr algn="l"/>
              <a:r>
                <a:rPr lang="en-US" sz="232" spc="0" baseline="0" dirty="0">
                  <a:solidFill>
                    <a:srgbClr val="231F20"/>
                  </a:solidFill>
                  <a:latin typeface="FranklinGothicITCbyBT-Book"/>
                  <a:sym typeface="FranklinGothicITCbyBT-Book"/>
                  <a:rtl val="0"/>
                </a:rPr>
                <a:t> </a:t>
              </a:r>
            </a:p>
          </p:txBody>
        </p:sp>
        <p:sp>
          <p:nvSpPr>
            <p:cNvPr id="50" name="TextBox 49">
              <a:extLst>
                <a:ext uri="{FF2B5EF4-FFF2-40B4-BE49-F238E27FC236}">
                  <a16:creationId xmlns:a16="http://schemas.microsoft.com/office/drawing/2014/main" id="{AEEB7B29-B0F8-26E1-FEFE-F9B933F9232E}"/>
                </a:ext>
              </a:extLst>
            </p:cNvPr>
            <p:cNvSpPr txBox="1"/>
            <p:nvPr/>
          </p:nvSpPr>
          <p:spPr>
            <a:xfrm>
              <a:off x="8162328" y="6408011"/>
              <a:ext cx="232021" cy="120915"/>
            </a:xfrm>
            <a:prstGeom prst="rect">
              <a:avLst/>
            </a:prstGeom>
            <a:noFill/>
          </p:spPr>
          <p:txBody>
            <a:bodyPr wrap="none" rtlCol="0">
              <a:spAutoFit/>
            </a:bodyPr>
            <a:lstStyle/>
            <a:p>
              <a:pPr algn="l"/>
              <a:r>
                <a:rPr lang="en-US" sz="232" spc="0" baseline="0" dirty="0">
                  <a:solidFill>
                    <a:srgbClr val="231F20"/>
                  </a:solidFill>
                  <a:latin typeface="FranklinGothicITCbyBT-Book"/>
                  <a:sym typeface="FranklinGothicITCbyBT-Book"/>
                  <a:rtl val="0"/>
                </a:rPr>
                <a:t>the</a:t>
              </a:r>
            </a:p>
          </p:txBody>
        </p:sp>
        <p:sp>
          <p:nvSpPr>
            <p:cNvPr id="51" name="TextBox 50">
              <a:extLst>
                <a:ext uri="{FF2B5EF4-FFF2-40B4-BE49-F238E27FC236}">
                  <a16:creationId xmlns:a16="http://schemas.microsoft.com/office/drawing/2014/main" id="{2E2CF841-268E-1BEA-7F38-CD59CB040B1A}"/>
                </a:ext>
              </a:extLst>
            </p:cNvPr>
            <p:cNvSpPr txBox="1"/>
            <p:nvPr/>
          </p:nvSpPr>
          <p:spPr>
            <a:xfrm>
              <a:off x="8202821" y="6408011"/>
              <a:ext cx="192708" cy="120915"/>
            </a:xfrm>
            <a:prstGeom prst="rect">
              <a:avLst/>
            </a:prstGeom>
            <a:noFill/>
          </p:spPr>
          <p:txBody>
            <a:bodyPr wrap="none" rtlCol="0">
              <a:spAutoFit/>
            </a:bodyPr>
            <a:lstStyle/>
            <a:p>
              <a:pPr algn="l"/>
              <a:r>
                <a:rPr lang="en-US" sz="232" spc="0" baseline="0" dirty="0">
                  <a:solidFill>
                    <a:srgbClr val="231F20"/>
                  </a:solidFill>
                  <a:latin typeface="FranklinGothicITCbyBT-Book"/>
                  <a:sym typeface="FranklinGothicITCbyBT-Book"/>
                  <a:rtl val="0"/>
                </a:rPr>
                <a:t> </a:t>
              </a:r>
            </a:p>
          </p:txBody>
        </p:sp>
        <p:sp>
          <p:nvSpPr>
            <p:cNvPr id="52" name="TextBox 51">
              <a:extLst>
                <a:ext uri="{FF2B5EF4-FFF2-40B4-BE49-F238E27FC236}">
                  <a16:creationId xmlns:a16="http://schemas.microsoft.com/office/drawing/2014/main" id="{3D291F27-E725-B8F9-9EF0-263F7DBB795F}"/>
                </a:ext>
              </a:extLst>
            </p:cNvPr>
            <p:cNvSpPr txBox="1"/>
            <p:nvPr/>
          </p:nvSpPr>
          <p:spPr>
            <a:xfrm>
              <a:off x="8210683" y="6408011"/>
              <a:ext cx="340132" cy="120915"/>
            </a:xfrm>
            <a:prstGeom prst="rect">
              <a:avLst/>
            </a:prstGeom>
            <a:noFill/>
          </p:spPr>
          <p:txBody>
            <a:bodyPr wrap="none" rtlCol="0">
              <a:spAutoFit/>
            </a:bodyPr>
            <a:lstStyle/>
            <a:p>
              <a:pPr algn="l"/>
              <a:r>
                <a:rPr lang="en-US" sz="232" spc="0" baseline="0" dirty="0">
                  <a:solidFill>
                    <a:srgbClr val="231F20"/>
                  </a:solidFill>
                  <a:latin typeface="FranklinGothicITCbyBT-Book"/>
                  <a:sym typeface="FranklinGothicITCbyBT-Book"/>
                  <a:rtl val="0"/>
                </a:rPr>
                <a:t>Commission</a:t>
              </a:r>
            </a:p>
          </p:txBody>
        </p:sp>
        <p:sp>
          <p:nvSpPr>
            <p:cNvPr id="53" name="TextBox 52">
              <a:extLst>
                <a:ext uri="{FF2B5EF4-FFF2-40B4-BE49-F238E27FC236}">
                  <a16:creationId xmlns:a16="http://schemas.microsoft.com/office/drawing/2014/main" id="{F4FE9C6C-1240-BA09-48C0-188D848BD290}"/>
                </a:ext>
              </a:extLst>
            </p:cNvPr>
            <p:cNvSpPr txBox="1"/>
            <p:nvPr/>
          </p:nvSpPr>
          <p:spPr>
            <a:xfrm>
              <a:off x="8364397" y="6408011"/>
              <a:ext cx="192708" cy="120915"/>
            </a:xfrm>
            <a:prstGeom prst="rect">
              <a:avLst/>
            </a:prstGeom>
            <a:noFill/>
          </p:spPr>
          <p:txBody>
            <a:bodyPr wrap="none" rtlCol="0">
              <a:spAutoFit/>
            </a:bodyPr>
            <a:lstStyle/>
            <a:p>
              <a:pPr algn="l"/>
              <a:r>
                <a:rPr lang="en-US" sz="232" spc="0" baseline="0" dirty="0">
                  <a:solidFill>
                    <a:srgbClr val="231F20"/>
                  </a:solidFill>
                  <a:latin typeface="FranklinGothicITCbyBT-Book"/>
                  <a:sym typeface="FranklinGothicITCbyBT-Book"/>
                  <a:rtl val="0"/>
                </a:rPr>
                <a:t> </a:t>
              </a:r>
            </a:p>
          </p:txBody>
        </p:sp>
        <p:sp>
          <p:nvSpPr>
            <p:cNvPr id="54" name="TextBox 53">
              <a:extLst>
                <a:ext uri="{FF2B5EF4-FFF2-40B4-BE49-F238E27FC236}">
                  <a16:creationId xmlns:a16="http://schemas.microsoft.com/office/drawing/2014/main" id="{45FE9512-3B31-41A7-49F8-CE3FA21BFD1E}"/>
                </a:ext>
              </a:extLst>
            </p:cNvPr>
            <p:cNvSpPr txBox="1"/>
            <p:nvPr/>
          </p:nvSpPr>
          <p:spPr>
            <a:xfrm>
              <a:off x="8372260" y="6408011"/>
              <a:ext cx="271334" cy="120915"/>
            </a:xfrm>
            <a:prstGeom prst="rect">
              <a:avLst/>
            </a:prstGeom>
            <a:noFill/>
          </p:spPr>
          <p:txBody>
            <a:bodyPr wrap="none" rtlCol="0">
              <a:spAutoFit/>
            </a:bodyPr>
            <a:lstStyle/>
            <a:p>
              <a:pPr algn="l"/>
              <a:r>
                <a:rPr lang="en-US" sz="232" spc="0" baseline="0" dirty="0">
                  <a:solidFill>
                    <a:srgbClr val="231F20"/>
                  </a:solidFill>
                  <a:latin typeface="FranklinGothicITCbyBT-Book"/>
                  <a:sym typeface="FranklinGothicITCbyBT-Book"/>
                  <a:rtl val="0"/>
                </a:rPr>
                <a:t>cannot</a:t>
              </a:r>
            </a:p>
          </p:txBody>
        </p:sp>
        <p:sp>
          <p:nvSpPr>
            <p:cNvPr id="55" name="TextBox 54">
              <a:extLst>
                <a:ext uri="{FF2B5EF4-FFF2-40B4-BE49-F238E27FC236}">
                  <a16:creationId xmlns:a16="http://schemas.microsoft.com/office/drawing/2014/main" id="{490378F3-707C-774E-291B-DA4EFFDC11C0}"/>
                </a:ext>
              </a:extLst>
            </p:cNvPr>
            <p:cNvSpPr txBox="1"/>
            <p:nvPr/>
          </p:nvSpPr>
          <p:spPr>
            <a:xfrm>
              <a:off x="8458552" y="6408011"/>
              <a:ext cx="192708" cy="120915"/>
            </a:xfrm>
            <a:prstGeom prst="rect">
              <a:avLst/>
            </a:prstGeom>
            <a:noFill/>
          </p:spPr>
          <p:txBody>
            <a:bodyPr wrap="none" rtlCol="0">
              <a:spAutoFit/>
            </a:bodyPr>
            <a:lstStyle/>
            <a:p>
              <a:pPr algn="l"/>
              <a:r>
                <a:rPr lang="en-US" sz="232" spc="0" baseline="0" dirty="0">
                  <a:solidFill>
                    <a:srgbClr val="231F20"/>
                  </a:solidFill>
                  <a:latin typeface="FranklinGothicITCbyBT-Book"/>
                  <a:sym typeface="FranklinGothicITCbyBT-Book"/>
                  <a:rtl val="0"/>
                </a:rPr>
                <a:t> </a:t>
              </a:r>
            </a:p>
          </p:txBody>
        </p:sp>
        <p:sp>
          <p:nvSpPr>
            <p:cNvPr id="56" name="TextBox 55">
              <a:extLst>
                <a:ext uri="{FF2B5EF4-FFF2-40B4-BE49-F238E27FC236}">
                  <a16:creationId xmlns:a16="http://schemas.microsoft.com/office/drawing/2014/main" id="{8167248B-4B38-5364-627C-474FB9B17060}"/>
                </a:ext>
              </a:extLst>
            </p:cNvPr>
            <p:cNvSpPr txBox="1"/>
            <p:nvPr/>
          </p:nvSpPr>
          <p:spPr>
            <a:xfrm>
              <a:off x="8466415" y="6408011"/>
              <a:ext cx="222193" cy="120915"/>
            </a:xfrm>
            <a:prstGeom prst="rect">
              <a:avLst/>
            </a:prstGeom>
            <a:noFill/>
          </p:spPr>
          <p:txBody>
            <a:bodyPr wrap="none" rtlCol="0">
              <a:spAutoFit/>
            </a:bodyPr>
            <a:lstStyle/>
            <a:p>
              <a:pPr algn="l"/>
              <a:r>
                <a:rPr lang="en-US" sz="232" spc="0" baseline="0" dirty="0">
                  <a:solidFill>
                    <a:srgbClr val="231F20"/>
                  </a:solidFill>
                  <a:latin typeface="FranklinGothicITCbyBT-Book"/>
                  <a:sym typeface="FranklinGothicITCbyBT-Book"/>
                  <a:rtl val="0"/>
                </a:rPr>
                <a:t>be</a:t>
              </a:r>
            </a:p>
          </p:txBody>
        </p:sp>
        <p:sp>
          <p:nvSpPr>
            <p:cNvPr id="57" name="TextBox 56">
              <a:extLst>
                <a:ext uri="{FF2B5EF4-FFF2-40B4-BE49-F238E27FC236}">
                  <a16:creationId xmlns:a16="http://schemas.microsoft.com/office/drawing/2014/main" id="{B5C22B1A-7F27-56F3-B696-CBA37D0720E0}"/>
                </a:ext>
              </a:extLst>
            </p:cNvPr>
            <p:cNvSpPr txBox="1"/>
            <p:nvPr/>
          </p:nvSpPr>
          <p:spPr>
            <a:xfrm>
              <a:off x="8497472" y="6408011"/>
              <a:ext cx="192708" cy="120915"/>
            </a:xfrm>
            <a:prstGeom prst="rect">
              <a:avLst/>
            </a:prstGeom>
            <a:noFill/>
          </p:spPr>
          <p:txBody>
            <a:bodyPr wrap="none" rtlCol="0">
              <a:spAutoFit/>
            </a:bodyPr>
            <a:lstStyle/>
            <a:p>
              <a:pPr algn="l"/>
              <a:r>
                <a:rPr lang="en-US" sz="232" spc="0" baseline="0" dirty="0">
                  <a:solidFill>
                    <a:srgbClr val="231F20"/>
                  </a:solidFill>
                  <a:latin typeface="FranklinGothicITCbyBT-Book"/>
                  <a:sym typeface="FranklinGothicITCbyBT-Book"/>
                  <a:rtl val="0"/>
                </a:rPr>
                <a:t> </a:t>
              </a:r>
            </a:p>
          </p:txBody>
        </p:sp>
        <p:sp>
          <p:nvSpPr>
            <p:cNvPr id="58" name="TextBox 57">
              <a:extLst>
                <a:ext uri="{FF2B5EF4-FFF2-40B4-BE49-F238E27FC236}">
                  <a16:creationId xmlns:a16="http://schemas.microsoft.com/office/drawing/2014/main" id="{E4E10105-5683-2487-43AF-2CF3F85CF814}"/>
                </a:ext>
              </a:extLst>
            </p:cNvPr>
            <p:cNvSpPr txBox="1"/>
            <p:nvPr/>
          </p:nvSpPr>
          <p:spPr>
            <a:xfrm>
              <a:off x="8505335" y="6408011"/>
              <a:ext cx="241849" cy="120915"/>
            </a:xfrm>
            <a:prstGeom prst="rect">
              <a:avLst/>
            </a:prstGeom>
            <a:noFill/>
          </p:spPr>
          <p:txBody>
            <a:bodyPr wrap="none" rtlCol="0">
              <a:spAutoFit/>
            </a:bodyPr>
            <a:lstStyle/>
            <a:p>
              <a:pPr algn="l"/>
              <a:r>
                <a:rPr lang="en-US" sz="232" spc="0" baseline="0" dirty="0">
                  <a:solidFill>
                    <a:srgbClr val="231F20"/>
                  </a:solidFill>
                  <a:latin typeface="FranklinGothicITCbyBT-Book"/>
                  <a:sym typeface="FranklinGothicITCbyBT-Book"/>
                  <a:rtl val="0"/>
                </a:rPr>
                <a:t>held</a:t>
              </a:r>
            </a:p>
          </p:txBody>
        </p:sp>
        <p:sp>
          <p:nvSpPr>
            <p:cNvPr id="59" name="TextBox 58">
              <a:extLst>
                <a:ext uri="{FF2B5EF4-FFF2-40B4-BE49-F238E27FC236}">
                  <a16:creationId xmlns:a16="http://schemas.microsoft.com/office/drawing/2014/main" id="{218BA982-FDAC-3420-FA46-48F900B47BA3}"/>
                </a:ext>
              </a:extLst>
            </p:cNvPr>
            <p:cNvSpPr txBox="1"/>
            <p:nvPr/>
          </p:nvSpPr>
          <p:spPr>
            <a:xfrm>
              <a:off x="8558997" y="6408011"/>
              <a:ext cx="192708" cy="120915"/>
            </a:xfrm>
            <a:prstGeom prst="rect">
              <a:avLst/>
            </a:prstGeom>
            <a:noFill/>
          </p:spPr>
          <p:txBody>
            <a:bodyPr wrap="none" rtlCol="0">
              <a:spAutoFit/>
            </a:bodyPr>
            <a:lstStyle/>
            <a:p>
              <a:pPr algn="l"/>
              <a:r>
                <a:rPr lang="en-US" sz="232" spc="0" baseline="0" dirty="0">
                  <a:solidFill>
                    <a:srgbClr val="231F20"/>
                  </a:solidFill>
                  <a:latin typeface="FranklinGothicITCbyBT-Book"/>
                  <a:sym typeface="FranklinGothicITCbyBT-Book"/>
                  <a:rtl val="0"/>
                </a:rPr>
                <a:t> </a:t>
              </a:r>
            </a:p>
          </p:txBody>
        </p:sp>
        <p:sp>
          <p:nvSpPr>
            <p:cNvPr id="60" name="TextBox 59">
              <a:extLst>
                <a:ext uri="{FF2B5EF4-FFF2-40B4-BE49-F238E27FC236}">
                  <a16:creationId xmlns:a16="http://schemas.microsoft.com/office/drawing/2014/main" id="{FDF98FCF-076C-984A-894E-8204C2615F6E}"/>
                </a:ext>
              </a:extLst>
            </p:cNvPr>
            <p:cNvSpPr txBox="1"/>
            <p:nvPr/>
          </p:nvSpPr>
          <p:spPr>
            <a:xfrm>
              <a:off x="8566860" y="6408011"/>
              <a:ext cx="330304" cy="120915"/>
            </a:xfrm>
            <a:prstGeom prst="rect">
              <a:avLst/>
            </a:prstGeom>
            <a:noFill/>
          </p:spPr>
          <p:txBody>
            <a:bodyPr wrap="none" rtlCol="0">
              <a:spAutoFit/>
            </a:bodyPr>
            <a:lstStyle/>
            <a:p>
              <a:pPr algn="l"/>
              <a:r>
                <a:rPr lang="en-US" sz="232" spc="0" baseline="0" dirty="0">
                  <a:solidFill>
                    <a:srgbClr val="231F20"/>
                  </a:solidFill>
                  <a:latin typeface="FranklinGothicITCbyBT-Book"/>
                  <a:sym typeface="FranklinGothicITCbyBT-Book"/>
                  <a:rtl val="0"/>
                </a:rPr>
                <a:t>responsible</a:t>
              </a:r>
            </a:p>
          </p:txBody>
        </p:sp>
        <p:sp>
          <p:nvSpPr>
            <p:cNvPr id="61" name="TextBox 60">
              <a:extLst>
                <a:ext uri="{FF2B5EF4-FFF2-40B4-BE49-F238E27FC236}">
                  <a16:creationId xmlns:a16="http://schemas.microsoft.com/office/drawing/2014/main" id="{712C205E-1F97-3634-0339-5CDC5E179859}"/>
                </a:ext>
              </a:extLst>
            </p:cNvPr>
            <p:cNvSpPr txBox="1"/>
            <p:nvPr/>
          </p:nvSpPr>
          <p:spPr>
            <a:xfrm>
              <a:off x="8709763" y="6408011"/>
              <a:ext cx="192708" cy="120915"/>
            </a:xfrm>
            <a:prstGeom prst="rect">
              <a:avLst/>
            </a:prstGeom>
            <a:noFill/>
          </p:spPr>
          <p:txBody>
            <a:bodyPr wrap="none" rtlCol="0">
              <a:spAutoFit/>
            </a:bodyPr>
            <a:lstStyle/>
            <a:p>
              <a:pPr algn="l"/>
              <a:r>
                <a:rPr lang="en-US" sz="232" spc="0" baseline="0" dirty="0">
                  <a:solidFill>
                    <a:srgbClr val="231F20"/>
                  </a:solidFill>
                  <a:latin typeface="FranklinGothicITCbyBT-Book"/>
                  <a:sym typeface="FranklinGothicITCbyBT-Book"/>
                  <a:rtl val="0"/>
                </a:rPr>
                <a:t> </a:t>
              </a:r>
            </a:p>
          </p:txBody>
        </p:sp>
        <p:sp>
          <p:nvSpPr>
            <p:cNvPr id="62" name="TextBox 61">
              <a:extLst>
                <a:ext uri="{FF2B5EF4-FFF2-40B4-BE49-F238E27FC236}">
                  <a16:creationId xmlns:a16="http://schemas.microsoft.com/office/drawing/2014/main" id="{6CE708CC-8F4D-7472-E2E1-E911B937400E}"/>
                </a:ext>
              </a:extLst>
            </p:cNvPr>
            <p:cNvSpPr txBox="1"/>
            <p:nvPr/>
          </p:nvSpPr>
          <p:spPr>
            <a:xfrm>
              <a:off x="8717625" y="6408011"/>
              <a:ext cx="212364" cy="120915"/>
            </a:xfrm>
            <a:prstGeom prst="rect">
              <a:avLst/>
            </a:prstGeom>
            <a:noFill/>
          </p:spPr>
          <p:txBody>
            <a:bodyPr wrap="none" rtlCol="0">
              <a:spAutoFit/>
            </a:bodyPr>
            <a:lstStyle/>
            <a:p>
              <a:pPr algn="l"/>
              <a:r>
                <a:rPr lang="en-US" sz="232" spc="0" baseline="0" dirty="0">
                  <a:solidFill>
                    <a:srgbClr val="231F20"/>
                  </a:solidFill>
                  <a:latin typeface="FranklinGothicITCbyBT-Book"/>
                  <a:sym typeface="FranklinGothicITCbyBT-Book"/>
                  <a:rtl val="0"/>
                </a:rPr>
                <a:t>for</a:t>
              </a:r>
            </a:p>
          </p:txBody>
        </p:sp>
        <p:sp>
          <p:nvSpPr>
            <p:cNvPr id="63" name="TextBox 62">
              <a:extLst>
                <a:ext uri="{FF2B5EF4-FFF2-40B4-BE49-F238E27FC236}">
                  <a16:creationId xmlns:a16="http://schemas.microsoft.com/office/drawing/2014/main" id="{23B59F69-ADEB-4305-E2D1-1D298A9E2EDC}"/>
                </a:ext>
              </a:extLst>
            </p:cNvPr>
            <p:cNvSpPr txBox="1"/>
            <p:nvPr/>
          </p:nvSpPr>
          <p:spPr>
            <a:xfrm>
              <a:off x="8750648" y="6408011"/>
              <a:ext cx="192708" cy="120915"/>
            </a:xfrm>
            <a:prstGeom prst="rect">
              <a:avLst/>
            </a:prstGeom>
            <a:noFill/>
          </p:spPr>
          <p:txBody>
            <a:bodyPr wrap="none" rtlCol="0">
              <a:spAutoFit/>
            </a:bodyPr>
            <a:lstStyle/>
            <a:p>
              <a:pPr algn="l"/>
              <a:r>
                <a:rPr lang="en-US" sz="232" spc="0" baseline="0" dirty="0">
                  <a:solidFill>
                    <a:srgbClr val="231F20"/>
                  </a:solidFill>
                  <a:latin typeface="FranklinGothicITCbyBT-Book"/>
                  <a:sym typeface="FranklinGothicITCbyBT-Book"/>
                  <a:rtl val="0"/>
                </a:rPr>
                <a:t> </a:t>
              </a:r>
            </a:p>
          </p:txBody>
        </p:sp>
        <p:sp>
          <p:nvSpPr>
            <p:cNvPr id="560" name="TextBox 559">
              <a:extLst>
                <a:ext uri="{FF2B5EF4-FFF2-40B4-BE49-F238E27FC236}">
                  <a16:creationId xmlns:a16="http://schemas.microsoft.com/office/drawing/2014/main" id="{44EC419C-4207-4F32-ABAA-A52319CE6CB5}"/>
                </a:ext>
              </a:extLst>
            </p:cNvPr>
            <p:cNvSpPr txBox="1"/>
            <p:nvPr/>
          </p:nvSpPr>
          <p:spPr>
            <a:xfrm>
              <a:off x="8758511" y="6408011"/>
              <a:ext cx="222193" cy="120915"/>
            </a:xfrm>
            <a:prstGeom prst="rect">
              <a:avLst/>
            </a:prstGeom>
            <a:noFill/>
          </p:spPr>
          <p:txBody>
            <a:bodyPr wrap="none" rtlCol="0">
              <a:spAutoFit/>
            </a:bodyPr>
            <a:lstStyle/>
            <a:p>
              <a:pPr algn="l"/>
              <a:r>
                <a:rPr lang="en-US" sz="232" spc="0" baseline="0" dirty="0">
                  <a:solidFill>
                    <a:srgbClr val="231F20"/>
                  </a:solidFill>
                  <a:latin typeface="FranklinGothicITCbyBT-Book"/>
                  <a:sym typeface="FranklinGothicITCbyBT-Book"/>
                  <a:rtl val="0"/>
                </a:rPr>
                <a:t>any</a:t>
              </a:r>
            </a:p>
          </p:txBody>
        </p:sp>
        <p:sp>
          <p:nvSpPr>
            <p:cNvPr id="561" name="TextBox 560">
              <a:extLst>
                <a:ext uri="{FF2B5EF4-FFF2-40B4-BE49-F238E27FC236}">
                  <a16:creationId xmlns:a16="http://schemas.microsoft.com/office/drawing/2014/main" id="{92FA5D8D-7B38-5645-AB1E-A7C3F96E7033}"/>
                </a:ext>
              </a:extLst>
            </p:cNvPr>
            <p:cNvSpPr txBox="1"/>
            <p:nvPr/>
          </p:nvSpPr>
          <p:spPr>
            <a:xfrm>
              <a:off x="8802345" y="6408011"/>
              <a:ext cx="192708" cy="120915"/>
            </a:xfrm>
            <a:prstGeom prst="rect">
              <a:avLst/>
            </a:prstGeom>
            <a:noFill/>
          </p:spPr>
          <p:txBody>
            <a:bodyPr wrap="none" rtlCol="0">
              <a:spAutoFit/>
            </a:bodyPr>
            <a:lstStyle/>
            <a:p>
              <a:pPr algn="l"/>
              <a:r>
                <a:rPr lang="en-US" sz="232" spc="0" baseline="0" dirty="0">
                  <a:solidFill>
                    <a:srgbClr val="231F20"/>
                  </a:solidFill>
                  <a:latin typeface="FranklinGothicITCbyBT-Book"/>
                  <a:sym typeface="FranklinGothicITCbyBT-Book"/>
                  <a:rtl val="0"/>
                </a:rPr>
                <a:t> </a:t>
              </a:r>
            </a:p>
          </p:txBody>
        </p:sp>
        <p:sp>
          <p:nvSpPr>
            <p:cNvPr id="562" name="TextBox 561">
              <a:extLst>
                <a:ext uri="{FF2B5EF4-FFF2-40B4-BE49-F238E27FC236}">
                  <a16:creationId xmlns:a16="http://schemas.microsoft.com/office/drawing/2014/main" id="{38564465-7741-0A77-A43B-3453214A0830}"/>
                </a:ext>
              </a:extLst>
            </p:cNvPr>
            <p:cNvSpPr txBox="1"/>
            <p:nvPr/>
          </p:nvSpPr>
          <p:spPr>
            <a:xfrm>
              <a:off x="8810208" y="6408011"/>
              <a:ext cx="232021" cy="120915"/>
            </a:xfrm>
            <a:prstGeom prst="rect">
              <a:avLst/>
            </a:prstGeom>
            <a:noFill/>
          </p:spPr>
          <p:txBody>
            <a:bodyPr wrap="none" rtlCol="0">
              <a:spAutoFit/>
            </a:bodyPr>
            <a:lstStyle/>
            <a:p>
              <a:pPr algn="l"/>
              <a:r>
                <a:rPr lang="en-US" sz="232" spc="0" baseline="0" dirty="0">
                  <a:solidFill>
                    <a:srgbClr val="231F20"/>
                  </a:solidFill>
                  <a:latin typeface="FranklinGothicITCbyBT-Book"/>
                  <a:sym typeface="FranklinGothicITCbyBT-Book"/>
                  <a:rtl val="0"/>
                </a:rPr>
                <a:t>use</a:t>
              </a:r>
            </a:p>
          </p:txBody>
        </p:sp>
        <p:sp>
          <p:nvSpPr>
            <p:cNvPr id="563" name="TextBox 562">
              <a:extLst>
                <a:ext uri="{FF2B5EF4-FFF2-40B4-BE49-F238E27FC236}">
                  <a16:creationId xmlns:a16="http://schemas.microsoft.com/office/drawing/2014/main" id="{10124B90-D69A-F5D9-BBFE-6F1D5C6F025D}"/>
                </a:ext>
              </a:extLst>
            </p:cNvPr>
            <p:cNvSpPr txBox="1"/>
            <p:nvPr/>
          </p:nvSpPr>
          <p:spPr>
            <a:xfrm>
              <a:off x="8855024" y="6408011"/>
              <a:ext cx="192708" cy="120915"/>
            </a:xfrm>
            <a:prstGeom prst="rect">
              <a:avLst/>
            </a:prstGeom>
            <a:noFill/>
          </p:spPr>
          <p:txBody>
            <a:bodyPr wrap="none" rtlCol="0">
              <a:spAutoFit/>
            </a:bodyPr>
            <a:lstStyle/>
            <a:p>
              <a:pPr algn="l"/>
              <a:r>
                <a:rPr lang="en-US" sz="232" spc="0" baseline="0" dirty="0">
                  <a:solidFill>
                    <a:srgbClr val="231F20"/>
                  </a:solidFill>
                  <a:latin typeface="FranklinGothicITCbyBT-Book"/>
                  <a:sym typeface="FranklinGothicITCbyBT-Book"/>
                  <a:rtl val="0"/>
                </a:rPr>
                <a:t> </a:t>
              </a:r>
            </a:p>
          </p:txBody>
        </p:sp>
        <p:sp>
          <p:nvSpPr>
            <p:cNvPr id="564" name="TextBox 563">
              <a:extLst>
                <a:ext uri="{FF2B5EF4-FFF2-40B4-BE49-F238E27FC236}">
                  <a16:creationId xmlns:a16="http://schemas.microsoft.com/office/drawing/2014/main" id="{13776E22-D06E-F0E6-F902-746225CBBAE9}"/>
                </a:ext>
              </a:extLst>
            </p:cNvPr>
            <p:cNvSpPr txBox="1"/>
            <p:nvPr/>
          </p:nvSpPr>
          <p:spPr>
            <a:xfrm>
              <a:off x="8862887" y="6408011"/>
              <a:ext cx="261506" cy="120915"/>
            </a:xfrm>
            <a:prstGeom prst="rect">
              <a:avLst/>
            </a:prstGeom>
            <a:noFill/>
          </p:spPr>
          <p:txBody>
            <a:bodyPr wrap="none" rtlCol="0">
              <a:spAutoFit/>
            </a:bodyPr>
            <a:lstStyle/>
            <a:p>
              <a:pPr algn="l"/>
              <a:r>
                <a:rPr lang="en-US" sz="232" spc="0" baseline="0" dirty="0">
                  <a:solidFill>
                    <a:srgbClr val="231F20"/>
                  </a:solidFill>
                  <a:latin typeface="FranklinGothicITCbyBT-Book"/>
                  <a:sym typeface="FranklinGothicITCbyBT-Book"/>
                  <a:rtl val="0"/>
                </a:rPr>
                <a:t>which </a:t>
              </a:r>
            </a:p>
          </p:txBody>
        </p:sp>
        <p:sp>
          <p:nvSpPr>
            <p:cNvPr id="565" name="TextBox 564">
              <a:extLst>
                <a:ext uri="{FF2B5EF4-FFF2-40B4-BE49-F238E27FC236}">
                  <a16:creationId xmlns:a16="http://schemas.microsoft.com/office/drawing/2014/main" id="{53A47B1B-9E11-93F9-00AC-7B6254E5D929}"/>
                </a:ext>
              </a:extLst>
            </p:cNvPr>
            <p:cNvSpPr txBox="1"/>
            <p:nvPr/>
          </p:nvSpPr>
          <p:spPr>
            <a:xfrm>
              <a:off x="8107388" y="6443578"/>
              <a:ext cx="821717" cy="120915"/>
            </a:xfrm>
            <a:prstGeom prst="rect">
              <a:avLst/>
            </a:prstGeom>
            <a:noFill/>
          </p:spPr>
          <p:txBody>
            <a:bodyPr wrap="none" rtlCol="0">
              <a:spAutoFit/>
            </a:bodyPr>
            <a:lstStyle/>
            <a:p>
              <a:pPr algn="l"/>
              <a:r>
                <a:rPr lang="en-US" sz="232" spc="0" baseline="0" dirty="0">
                  <a:solidFill>
                    <a:srgbClr val="231F20"/>
                  </a:solidFill>
                  <a:latin typeface="FranklinGothicITCbyBT-Book"/>
                  <a:sym typeface="FranklinGothicITCbyBT-Book"/>
                  <a:rtl val="0"/>
                </a:rPr>
                <a:t>may be made of the information contained therein.</a:t>
              </a:r>
            </a:p>
          </p:txBody>
        </p:sp>
      </p:grpSp>
      <p:pic>
        <p:nvPicPr>
          <p:cNvPr id="263" name="Picture 262" descr="Logo, company name&#10;&#10;Description automatically generated">
            <a:extLst>
              <a:ext uri="{FF2B5EF4-FFF2-40B4-BE49-F238E27FC236}">
                <a16:creationId xmlns:a16="http://schemas.microsoft.com/office/drawing/2014/main" id="{48102CBA-61FB-5759-E1EA-3B8A0C35D513}"/>
              </a:ext>
            </a:extLst>
          </p:cNvPr>
          <p:cNvPicPr>
            <a:picLocks noChangeAspect="1"/>
          </p:cNvPicPr>
          <p:nvPr/>
        </p:nvPicPr>
        <p:blipFill>
          <a:blip r:embed="rId2"/>
          <a:stretch>
            <a:fillRect/>
          </a:stretch>
        </p:blipFill>
        <p:spPr>
          <a:xfrm>
            <a:off x="606365" y="5962644"/>
            <a:ext cx="1644272" cy="531501"/>
          </a:xfrm>
          <a:prstGeom prst="rect">
            <a:avLst/>
          </a:prstGeom>
        </p:spPr>
      </p:pic>
      <p:sp>
        <p:nvSpPr>
          <p:cNvPr id="264" name="TextBox 263">
            <a:extLst>
              <a:ext uri="{FF2B5EF4-FFF2-40B4-BE49-F238E27FC236}">
                <a16:creationId xmlns:a16="http://schemas.microsoft.com/office/drawing/2014/main" id="{9CD2BFE4-DC8B-A5A6-1367-79AD988CDB94}"/>
              </a:ext>
            </a:extLst>
          </p:cNvPr>
          <p:cNvSpPr txBox="1"/>
          <p:nvPr/>
        </p:nvSpPr>
        <p:spPr>
          <a:xfrm>
            <a:off x="7591939" y="5961369"/>
            <a:ext cx="2566474" cy="461665"/>
          </a:xfrm>
          <a:prstGeom prst="rect">
            <a:avLst/>
          </a:prstGeom>
          <a:solidFill>
            <a:srgbClr val="06213E"/>
          </a:solidFill>
        </p:spPr>
        <p:txBody>
          <a:bodyPr wrap="square" rtlCol="0" anchor="ctr">
            <a:spAutoFit/>
          </a:bodyPr>
          <a:lstStyle/>
          <a:p>
            <a:r>
              <a:rPr lang="en-IE" dirty="0">
                <a:solidFill>
                  <a:schemeClr val="bg1"/>
                </a:solidFill>
              </a:rPr>
              <a:t>www.</a:t>
            </a:r>
            <a:r>
              <a:rPr lang="en-IE" sz="2400" b="1" dirty="0">
                <a:solidFill>
                  <a:schemeClr val="bg1"/>
                </a:solidFill>
              </a:rPr>
              <a:t>revalorise</a:t>
            </a:r>
            <a:r>
              <a:rPr lang="en-IE" dirty="0">
                <a:solidFill>
                  <a:schemeClr val="bg1"/>
                </a:solidFill>
              </a:rPr>
              <a:t>.eu</a:t>
            </a:r>
          </a:p>
        </p:txBody>
      </p:sp>
      <p:sp>
        <p:nvSpPr>
          <p:cNvPr id="268" name="Graphic 4">
            <a:extLst>
              <a:ext uri="{FF2B5EF4-FFF2-40B4-BE49-F238E27FC236}">
                <a16:creationId xmlns:a16="http://schemas.microsoft.com/office/drawing/2014/main" id="{E3E14027-3A8F-C011-949F-FEBEF899FCB1}"/>
              </a:ext>
            </a:extLst>
          </p:cNvPr>
          <p:cNvSpPr/>
          <p:nvPr/>
        </p:nvSpPr>
        <p:spPr>
          <a:xfrm flipV="1">
            <a:off x="21957" y="2841931"/>
            <a:ext cx="10144206" cy="278691"/>
          </a:xfrm>
          <a:custGeom>
            <a:avLst/>
            <a:gdLst>
              <a:gd name="connsiteX0" fmla="*/ 3812188 w 3812188"/>
              <a:gd name="connsiteY0" fmla="*/ 0 h 9825"/>
              <a:gd name="connsiteX1" fmla="*/ 0 w 3812188"/>
              <a:gd name="connsiteY1" fmla="*/ 0 h 9825"/>
            </a:gdLst>
            <a:ahLst/>
            <a:cxnLst>
              <a:cxn ang="0">
                <a:pos x="connsiteX0" y="connsiteY0"/>
              </a:cxn>
              <a:cxn ang="0">
                <a:pos x="connsiteX1" y="connsiteY1"/>
              </a:cxn>
            </a:cxnLst>
            <a:rect l="l" t="t" r="r" b="b"/>
            <a:pathLst>
              <a:path w="3812188" h="9825">
                <a:moveTo>
                  <a:pt x="3812188" y="0"/>
                </a:moveTo>
                <a:lnTo>
                  <a:pt x="0" y="0"/>
                </a:lnTo>
              </a:path>
            </a:pathLst>
          </a:custGeom>
          <a:ln w="6959" cap="flat">
            <a:solidFill>
              <a:srgbClr val="000000"/>
            </a:solidFill>
            <a:custDash>
              <a:ds d="212595" sp="212595"/>
            </a:custDash>
            <a:miter/>
          </a:ln>
        </p:spPr>
        <p:txBody>
          <a:bodyPr rtlCol="0" anchor="ctr"/>
          <a:lstStyle/>
          <a:p>
            <a:endParaRPr lang="en-US" dirty="0"/>
          </a:p>
        </p:txBody>
      </p:sp>
      <p:grpSp>
        <p:nvGrpSpPr>
          <p:cNvPr id="269" name="Group 268">
            <a:extLst>
              <a:ext uri="{FF2B5EF4-FFF2-40B4-BE49-F238E27FC236}">
                <a16:creationId xmlns:a16="http://schemas.microsoft.com/office/drawing/2014/main" id="{71B1192C-88EA-A350-86FE-1A171EACF235}"/>
              </a:ext>
            </a:extLst>
          </p:cNvPr>
          <p:cNvGrpSpPr/>
          <p:nvPr/>
        </p:nvGrpSpPr>
        <p:grpSpPr>
          <a:xfrm>
            <a:off x="3375897" y="2915874"/>
            <a:ext cx="1076008" cy="783352"/>
            <a:chOff x="3400450" y="986392"/>
            <a:chExt cx="1487826" cy="1083162"/>
          </a:xfrm>
          <a:solidFill>
            <a:srgbClr val="06213E"/>
          </a:solidFill>
        </p:grpSpPr>
        <p:sp>
          <p:nvSpPr>
            <p:cNvPr id="270" name="Freeform 269">
              <a:extLst>
                <a:ext uri="{FF2B5EF4-FFF2-40B4-BE49-F238E27FC236}">
                  <a16:creationId xmlns:a16="http://schemas.microsoft.com/office/drawing/2014/main" id="{A48825D9-5FC9-5635-40A7-9CD679444A7F}"/>
                </a:ext>
              </a:extLst>
            </p:cNvPr>
            <p:cNvSpPr/>
            <p:nvPr/>
          </p:nvSpPr>
          <p:spPr>
            <a:xfrm>
              <a:off x="3400450" y="986393"/>
              <a:ext cx="1367826" cy="997498"/>
            </a:xfrm>
            <a:custGeom>
              <a:avLst/>
              <a:gdLst>
                <a:gd name="connsiteX0" fmla="*/ 719999 w 921110"/>
                <a:gd name="connsiteY0" fmla="*/ 669034 h 671727"/>
                <a:gd name="connsiteX1" fmla="*/ 705633 w 921110"/>
                <a:gd name="connsiteY1" fmla="*/ 668136 h 671727"/>
                <a:gd name="connsiteX2" fmla="*/ 546719 w 921110"/>
                <a:gd name="connsiteY2" fmla="*/ 590007 h 671727"/>
                <a:gd name="connsiteX3" fmla="*/ 544025 w 921110"/>
                <a:gd name="connsiteY3" fmla="*/ 250551 h 671727"/>
                <a:gd name="connsiteX4" fmla="*/ 774766 w 921110"/>
                <a:gd name="connsiteY4" fmla="*/ 3592 h 671727"/>
                <a:gd name="connsiteX5" fmla="*/ 781948 w 921110"/>
                <a:gd name="connsiteY5" fmla="*/ 0 h 671727"/>
                <a:gd name="connsiteX6" fmla="*/ 856468 w 921110"/>
                <a:gd name="connsiteY6" fmla="*/ 133807 h 671727"/>
                <a:gd name="connsiteX7" fmla="*/ 848387 w 921110"/>
                <a:gd name="connsiteY7" fmla="*/ 137399 h 671727"/>
                <a:gd name="connsiteX8" fmla="*/ 711918 w 921110"/>
                <a:gd name="connsiteY8" fmla="*/ 281982 h 671727"/>
                <a:gd name="connsiteX9" fmla="*/ 715509 w 921110"/>
                <a:gd name="connsiteY9" fmla="*/ 281982 h 671727"/>
                <a:gd name="connsiteX10" fmla="*/ 864548 w 921110"/>
                <a:gd name="connsiteY10" fmla="*/ 336762 h 671727"/>
                <a:gd name="connsiteX11" fmla="*/ 921111 w 921110"/>
                <a:gd name="connsiteY11" fmla="*/ 474161 h 671727"/>
                <a:gd name="connsiteX12" fmla="*/ 866344 w 921110"/>
                <a:gd name="connsiteY12" fmla="*/ 611559 h 671727"/>
                <a:gd name="connsiteX13" fmla="*/ 719999 w 921110"/>
                <a:gd name="connsiteY13" fmla="*/ 669034 h 671727"/>
                <a:gd name="connsiteX14" fmla="*/ 215422 w 921110"/>
                <a:gd name="connsiteY14" fmla="*/ 671728 h 671727"/>
                <a:gd name="connsiteX15" fmla="*/ 201057 w 921110"/>
                <a:gd name="connsiteY15" fmla="*/ 670830 h 671727"/>
                <a:gd name="connsiteX16" fmla="*/ 41244 w 921110"/>
                <a:gd name="connsiteY16" fmla="*/ 592701 h 671727"/>
                <a:gd name="connsiteX17" fmla="*/ 842 w 921110"/>
                <a:gd name="connsiteY17" fmla="*/ 425667 h 671727"/>
                <a:gd name="connsiteX18" fmla="*/ 41244 w 921110"/>
                <a:gd name="connsiteY18" fmla="*/ 253245 h 671727"/>
                <a:gd name="connsiteX19" fmla="*/ 270189 w 921110"/>
                <a:gd name="connsiteY19" fmla="*/ 6286 h 671727"/>
                <a:gd name="connsiteX20" fmla="*/ 277372 w 921110"/>
                <a:gd name="connsiteY20" fmla="*/ 2694 h 671727"/>
                <a:gd name="connsiteX21" fmla="*/ 351891 w 921110"/>
                <a:gd name="connsiteY21" fmla="*/ 136501 h 671727"/>
                <a:gd name="connsiteX22" fmla="*/ 343810 w 921110"/>
                <a:gd name="connsiteY22" fmla="*/ 140093 h 671727"/>
                <a:gd name="connsiteX23" fmla="*/ 207341 w 921110"/>
                <a:gd name="connsiteY23" fmla="*/ 284676 h 671727"/>
                <a:gd name="connsiteX24" fmla="*/ 210933 w 921110"/>
                <a:gd name="connsiteY24" fmla="*/ 284676 h 671727"/>
                <a:gd name="connsiteX25" fmla="*/ 362665 w 921110"/>
                <a:gd name="connsiteY25" fmla="*/ 339456 h 671727"/>
                <a:gd name="connsiteX26" fmla="*/ 416534 w 921110"/>
                <a:gd name="connsiteY26" fmla="*/ 476855 h 671727"/>
                <a:gd name="connsiteX27" fmla="*/ 364460 w 921110"/>
                <a:gd name="connsiteY27" fmla="*/ 614254 h 671727"/>
                <a:gd name="connsiteX28" fmla="*/ 215422 w 921110"/>
                <a:gd name="connsiteY28" fmla="*/ 671728 h 6717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921110" h="671727">
                  <a:moveTo>
                    <a:pt x="719999" y="669034"/>
                  </a:moveTo>
                  <a:cubicBezTo>
                    <a:pt x="715509" y="669034"/>
                    <a:pt x="710122" y="669034"/>
                    <a:pt x="705633" y="668136"/>
                  </a:cubicBezTo>
                  <a:cubicBezTo>
                    <a:pt x="641888" y="664544"/>
                    <a:pt x="582632" y="634908"/>
                    <a:pt x="546719" y="590007"/>
                  </a:cubicBezTo>
                  <a:cubicBezTo>
                    <a:pt x="468608" y="490325"/>
                    <a:pt x="518886" y="318801"/>
                    <a:pt x="544025" y="250551"/>
                  </a:cubicBezTo>
                  <a:cubicBezTo>
                    <a:pt x="585325" y="147277"/>
                    <a:pt x="665231" y="61964"/>
                    <a:pt x="774766" y="3592"/>
                  </a:cubicBezTo>
                  <a:lnTo>
                    <a:pt x="781948" y="0"/>
                  </a:lnTo>
                  <a:lnTo>
                    <a:pt x="856468" y="133807"/>
                  </a:lnTo>
                  <a:lnTo>
                    <a:pt x="848387" y="137399"/>
                  </a:lnTo>
                  <a:cubicBezTo>
                    <a:pt x="783744" y="162544"/>
                    <a:pt x="737955" y="211037"/>
                    <a:pt x="711918" y="281982"/>
                  </a:cubicBezTo>
                  <a:lnTo>
                    <a:pt x="715509" y="281982"/>
                  </a:lnTo>
                  <a:cubicBezTo>
                    <a:pt x="780153" y="281982"/>
                    <a:pt x="829533" y="299943"/>
                    <a:pt x="864548" y="336762"/>
                  </a:cubicBezTo>
                  <a:cubicBezTo>
                    <a:pt x="902257" y="371785"/>
                    <a:pt x="920213" y="416687"/>
                    <a:pt x="921111" y="474161"/>
                  </a:cubicBezTo>
                  <a:cubicBezTo>
                    <a:pt x="921111" y="528043"/>
                    <a:pt x="903154" y="574740"/>
                    <a:pt x="866344" y="611559"/>
                  </a:cubicBezTo>
                  <a:cubicBezTo>
                    <a:pt x="827737" y="648379"/>
                    <a:pt x="775664" y="669034"/>
                    <a:pt x="719999" y="669034"/>
                  </a:cubicBezTo>
                  <a:close/>
                  <a:moveTo>
                    <a:pt x="215422" y="671728"/>
                  </a:moveTo>
                  <a:cubicBezTo>
                    <a:pt x="210933" y="671728"/>
                    <a:pt x="205546" y="671728"/>
                    <a:pt x="201057" y="670830"/>
                  </a:cubicBezTo>
                  <a:cubicBezTo>
                    <a:pt x="136413" y="667238"/>
                    <a:pt x="77157" y="637603"/>
                    <a:pt x="41244" y="592701"/>
                  </a:cubicBezTo>
                  <a:cubicBezTo>
                    <a:pt x="9820" y="551391"/>
                    <a:pt x="-3647" y="495713"/>
                    <a:pt x="842" y="425667"/>
                  </a:cubicBezTo>
                  <a:cubicBezTo>
                    <a:pt x="4433" y="372683"/>
                    <a:pt x="18798" y="310719"/>
                    <a:pt x="41244" y="253245"/>
                  </a:cubicBezTo>
                  <a:cubicBezTo>
                    <a:pt x="79850" y="150869"/>
                    <a:pt x="158859" y="65556"/>
                    <a:pt x="270189" y="6286"/>
                  </a:cubicBezTo>
                  <a:lnTo>
                    <a:pt x="277372" y="2694"/>
                  </a:lnTo>
                  <a:lnTo>
                    <a:pt x="351891" y="136501"/>
                  </a:lnTo>
                  <a:lnTo>
                    <a:pt x="343810" y="140093"/>
                  </a:lnTo>
                  <a:cubicBezTo>
                    <a:pt x="279167" y="165238"/>
                    <a:pt x="233378" y="213731"/>
                    <a:pt x="207341" y="284676"/>
                  </a:cubicBezTo>
                  <a:lnTo>
                    <a:pt x="210933" y="284676"/>
                  </a:lnTo>
                  <a:cubicBezTo>
                    <a:pt x="275576" y="284676"/>
                    <a:pt x="324956" y="302637"/>
                    <a:pt x="362665" y="339456"/>
                  </a:cubicBezTo>
                  <a:cubicBezTo>
                    <a:pt x="397680" y="374479"/>
                    <a:pt x="416534" y="421177"/>
                    <a:pt x="416534" y="476855"/>
                  </a:cubicBezTo>
                  <a:cubicBezTo>
                    <a:pt x="416534" y="529839"/>
                    <a:pt x="399476" y="576536"/>
                    <a:pt x="364460" y="614254"/>
                  </a:cubicBezTo>
                  <a:cubicBezTo>
                    <a:pt x="324956" y="651073"/>
                    <a:pt x="271985" y="671728"/>
                    <a:pt x="215422" y="671728"/>
                  </a:cubicBezTo>
                  <a:close/>
                </a:path>
              </a:pathLst>
            </a:custGeom>
            <a:solidFill>
              <a:srgbClr val="B2DDC9"/>
            </a:solidFill>
            <a:ln w="8971" cap="flat">
              <a:noFill/>
              <a:prstDash val="solid"/>
              <a:miter/>
            </a:ln>
          </p:spPr>
          <p:txBody>
            <a:bodyPr rtlCol="0" anchor="ctr"/>
            <a:lstStyle/>
            <a:p>
              <a:endParaRPr lang="en-US" dirty="0"/>
            </a:p>
          </p:txBody>
        </p:sp>
        <p:sp>
          <p:nvSpPr>
            <p:cNvPr id="271" name="Freeform 270">
              <a:extLst>
                <a:ext uri="{FF2B5EF4-FFF2-40B4-BE49-F238E27FC236}">
                  <a16:creationId xmlns:a16="http://schemas.microsoft.com/office/drawing/2014/main" id="{9CF7684B-8C8D-30BB-829E-080FF5E9DFC0}"/>
                </a:ext>
              </a:extLst>
            </p:cNvPr>
            <p:cNvSpPr/>
            <p:nvPr/>
          </p:nvSpPr>
          <p:spPr>
            <a:xfrm>
              <a:off x="3400450" y="986392"/>
              <a:ext cx="1487826" cy="1083162"/>
            </a:xfrm>
            <a:custGeom>
              <a:avLst/>
              <a:gdLst>
                <a:gd name="connsiteX0" fmla="*/ 557494 w 920214"/>
                <a:gd name="connsiteY0" fmla="*/ 581027 h 669931"/>
                <a:gd name="connsiteX1" fmla="*/ 704737 w 920214"/>
                <a:gd name="connsiteY1" fmla="*/ 654665 h 669931"/>
                <a:gd name="connsiteX2" fmla="*/ 851980 w 920214"/>
                <a:gd name="connsiteY2" fmla="*/ 602579 h 669931"/>
                <a:gd name="connsiteX3" fmla="*/ 903156 w 920214"/>
                <a:gd name="connsiteY3" fmla="*/ 475957 h 669931"/>
                <a:gd name="connsiteX4" fmla="*/ 851980 w 920214"/>
                <a:gd name="connsiteY4" fmla="*/ 350232 h 669931"/>
                <a:gd name="connsiteX5" fmla="*/ 851980 w 920214"/>
                <a:gd name="connsiteY5" fmla="*/ 350232 h 669931"/>
                <a:gd name="connsiteX6" fmla="*/ 713715 w 920214"/>
                <a:gd name="connsiteY6" fmla="*/ 299045 h 669931"/>
                <a:gd name="connsiteX7" fmla="*/ 688576 w 920214"/>
                <a:gd name="connsiteY7" fmla="*/ 299045 h 669931"/>
                <a:gd name="connsiteX8" fmla="*/ 692168 w 920214"/>
                <a:gd name="connsiteY8" fmla="*/ 288268 h 669931"/>
                <a:gd name="connsiteX9" fmla="*/ 834024 w 920214"/>
                <a:gd name="connsiteY9" fmla="*/ 128419 h 669931"/>
                <a:gd name="connsiteX10" fmla="*/ 776563 w 920214"/>
                <a:gd name="connsiteY10" fmla="*/ 23349 h 669931"/>
                <a:gd name="connsiteX11" fmla="*/ 558392 w 920214"/>
                <a:gd name="connsiteY11" fmla="*/ 257735 h 669931"/>
                <a:gd name="connsiteX12" fmla="*/ 557494 w 920214"/>
                <a:gd name="connsiteY12" fmla="*/ 581027 h 669931"/>
                <a:gd name="connsiteX13" fmla="*/ 718205 w 920214"/>
                <a:gd name="connsiteY13" fmla="*/ 669932 h 669931"/>
                <a:gd name="connsiteX14" fmla="*/ 703839 w 920214"/>
                <a:gd name="connsiteY14" fmla="*/ 669034 h 669931"/>
                <a:gd name="connsiteX15" fmla="*/ 544924 w 920214"/>
                <a:gd name="connsiteY15" fmla="*/ 590007 h 669931"/>
                <a:gd name="connsiteX16" fmla="*/ 544027 w 920214"/>
                <a:gd name="connsiteY16" fmla="*/ 250551 h 669931"/>
                <a:gd name="connsiteX17" fmla="*/ 776563 w 920214"/>
                <a:gd name="connsiteY17" fmla="*/ 4490 h 669931"/>
                <a:gd name="connsiteX18" fmla="*/ 783746 w 920214"/>
                <a:gd name="connsiteY18" fmla="*/ 898 h 669931"/>
                <a:gd name="connsiteX19" fmla="*/ 857367 w 920214"/>
                <a:gd name="connsiteY19" fmla="*/ 134705 h 669931"/>
                <a:gd name="connsiteX20" fmla="*/ 849287 w 920214"/>
                <a:gd name="connsiteY20" fmla="*/ 138297 h 669931"/>
                <a:gd name="connsiteX21" fmla="*/ 711920 w 920214"/>
                <a:gd name="connsiteY21" fmla="*/ 281982 h 669931"/>
                <a:gd name="connsiteX22" fmla="*/ 715511 w 920214"/>
                <a:gd name="connsiteY22" fmla="*/ 281982 h 669931"/>
                <a:gd name="connsiteX23" fmla="*/ 864550 w 920214"/>
                <a:gd name="connsiteY23" fmla="*/ 337660 h 669931"/>
                <a:gd name="connsiteX24" fmla="*/ 920215 w 920214"/>
                <a:gd name="connsiteY24" fmla="*/ 475059 h 669931"/>
                <a:gd name="connsiteX25" fmla="*/ 864550 w 920214"/>
                <a:gd name="connsiteY25" fmla="*/ 612458 h 669931"/>
                <a:gd name="connsiteX26" fmla="*/ 718205 w 920214"/>
                <a:gd name="connsiteY26" fmla="*/ 669932 h 669931"/>
                <a:gd name="connsiteX27" fmla="*/ 52019 w 920214"/>
                <a:gd name="connsiteY27" fmla="*/ 581027 h 669931"/>
                <a:gd name="connsiteX28" fmla="*/ 200160 w 920214"/>
                <a:gd name="connsiteY28" fmla="*/ 654665 h 669931"/>
                <a:gd name="connsiteX29" fmla="*/ 349199 w 920214"/>
                <a:gd name="connsiteY29" fmla="*/ 602579 h 669931"/>
                <a:gd name="connsiteX30" fmla="*/ 397681 w 920214"/>
                <a:gd name="connsiteY30" fmla="*/ 475957 h 669931"/>
                <a:gd name="connsiteX31" fmla="*/ 349199 w 920214"/>
                <a:gd name="connsiteY31" fmla="*/ 349334 h 669931"/>
                <a:gd name="connsiteX32" fmla="*/ 208241 w 920214"/>
                <a:gd name="connsiteY32" fmla="*/ 298147 h 669931"/>
                <a:gd name="connsiteX33" fmla="*/ 183102 w 920214"/>
                <a:gd name="connsiteY33" fmla="*/ 298147 h 669931"/>
                <a:gd name="connsiteX34" fmla="*/ 186693 w 920214"/>
                <a:gd name="connsiteY34" fmla="*/ 287370 h 669931"/>
                <a:gd name="connsiteX35" fmla="*/ 328549 w 920214"/>
                <a:gd name="connsiteY35" fmla="*/ 127521 h 669931"/>
                <a:gd name="connsiteX36" fmla="*/ 271088 w 920214"/>
                <a:gd name="connsiteY36" fmla="*/ 22451 h 669931"/>
                <a:gd name="connsiteX37" fmla="*/ 54713 w 920214"/>
                <a:gd name="connsiteY37" fmla="*/ 256837 h 669931"/>
                <a:gd name="connsiteX38" fmla="*/ 52019 w 920214"/>
                <a:gd name="connsiteY38" fmla="*/ 581027 h 669931"/>
                <a:gd name="connsiteX39" fmla="*/ 214525 w 920214"/>
                <a:gd name="connsiteY39" fmla="*/ 669932 h 669931"/>
                <a:gd name="connsiteX40" fmla="*/ 200160 w 920214"/>
                <a:gd name="connsiteY40" fmla="*/ 669034 h 669931"/>
                <a:gd name="connsiteX41" fmla="*/ 40348 w 920214"/>
                <a:gd name="connsiteY41" fmla="*/ 590007 h 669931"/>
                <a:gd name="connsiteX42" fmla="*/ 843 w 920214"/>
                <a:gd name="connsiteY42" fmla="*/ 422075 h 669931"/>
                <a:gd name="connsiteX43" fmla="*/ 42143 w 920214"/>
                <a:gd name="connsiteY43" fmla="*/ 249653 h 669931"/>
                <a:gd name="connsiteX44" fmla="*/ 271986 w 920214"/>
                <a:gd name="connsiteY44" fmla="*/ 3592 h 669931"/>
                <a:gd name="connsiteX45" fmla="*/ 279169 w 920214"/>
                <a:gd name="connsiteY45" fmla="*/ 0 h 669931"/>
                <a:gd name="connsiteX46" fmla="*/ 352790 w 920214"/>
                <a:gd name="connsiteY46" fmla="*/ 133807 h 669931"/>
                <a:gd name="connsiteX47" fmla="*/ 344710 w 920214"/>
                <a:gd name="connsiteY47" fmla="*/ 137399 h 669931"/>
                <a:gd name="connsiteX48" fmla="*/ 207343 w 920214"/>
                <a:gd name="connsiteY48" fmla="*/ 281084 h 669931"/>
                <a:gd name="connsiteX49" fmla="*/ 210934 w 920214"/>
                <a:gd name="connsiteY49" fmla="*/ 281084 h 669931"/>
                <a:gd name="connsiteX50" fmla="*/ 362666 w 920214"/>
                <a:gd name="connsiteY50" fmla="*/ 336762 h 669931"/>
                <a:gd name="connsiteX51" fmla="*/ 416536 w 920214"/>
                <a:gd name="connsiteY51" fmla="*/ 474161 h 669931"/>
                <a:gd name="connsiteX52" fmla="*/ 363564 w 920214"/>
                <a:gd name="connsiteY52" fmla="*/ 611560 h 669931"/>
                <a:gd name="connsiteX53" fmla="*/ 214525 w 920214"/>
                <a:gd name="connsiteY53" fmla="*/ 669932 h 6699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Lst>
              <a:rect l="l" t="t" r="r" b="b"/>
              <a:pathLst>
                <a:path w="920214" h="669931">
                  <a:moveTo>
                    <a:pt x="557494" y="581027"/>
                  </a:moveTo>
                  <a:cubicBezTo>
                    <a:pt x="590713" y="623234"/>
                    <a:pt x="645481" y="651073"/>
                    <a:pt x="704737" y="654665"/>
                  </a:cubicBezTo>
                  <a:cubicBezTo>
                    <a:pt x="762198" y="658257"/>
                    <a:pt x="816067" y="639399"/>
                    <a:pt x="851980" y="602579"/>
                  </a:cubicBezTo>
                  <a:cubicBezTo>
                    <a:pt x="886097" y="567556"/>
                    <a:pt x="903156" y="526247"/>
                    <a:pt x="903156" y="475957"/>
                  </a:cubicBezTo>
                  <a:cubicBezTo>
                    <a:pt x="903156" y="422973"/>
                    <a:pt x="886097" y="381664"/>
                    <a:pt x="851980" y="350232"/>
                  </a:cubicBezTo>
                  <a:lnTo>
                    <a:pt x="851980" y="350232"/>
                  </a:lnTo>
                  <a:cubicBezTo>
                    <a:pt x="820556" y="316107"/>
                    <a:pt x="773869" y="299045"/>
                    <a:pt x="713715" y="299045"/>
                  </a:cubicBezTo>
                  <a:lnTo>
                    <a:pt x="688576" y="299045"/>
                  </a:lnTo>
                  <a:lnTo>
                    <a:pt x="692168" y="288268"/>
                  </a:lnTo>
                  <a:cubicBezTo>
                    <a:pt x="719102" y="210139"/>
                    <a:pt x="766687" y="156257"/>
                    <a:pt x="834024" y="128419"/>
                  </a:cubicBezTo>
                  <a:lnTo>
                    <a:pt x="776563" y="23349"/>
                  </a:lnTo>
                  <a:cubicBezTo>
                    <a:pt x="673313" y="79027"/>
                    <a:pt x="597896" y="159850"/>
                    <a:pt x="558392" y="257735"/>
                  </a:cubicBezTo>
                  <a:cubicBezTo>
                    <a:pt x="534151" y="322393"/>
                    <a:pt x="484770" y="485835"/>
                    <a:pt x="557494" y="581027"/>
                  </a:cubicBezTo>
                  <a:close/>
                  <a:moveTo>
                    <a:pt x="718205" y="669932"/>
                  </a:moveTo>
                  <a:cubicBezTo>
                    <a:pt x="713715" y="669932"/>
                    <a:pt x="708328" y="669932"/>
                    <a:pt x="703839" y="669034"/>
                  </a:cubicBezTo>
                  <a:cubicBezTo>
                    <a:pt x="640094" y="665442"/>
                    <a:pt x="580837" y="635807"/>
                    <a:pt x="544924" y="590007"/>
                  </a:cubicBezTo>
                  <a:cubicBezTo>
                    <a:pt x="466814" y="489427"/>
                    <a:pt x="517990" y="318801"/>
                    <a:pt x="544027" y="250551"/>
                  </a:cubicBezTo>
                  <a:cubicBezTo>
                    <a:pt x="586224" y="147277"/>
                    <a:pt x="666131" y="62862"/>
                    <a:pt x="776563" y="4490"/>
                  </a:cubicBezTo>
                  <a:lnTo>
                    <a:pt x="783746" y="898"/>
                  </a:lnTo>
                  <a:lnTo>
                    <a:pt x="857367" y="134705"/>
                  </a:lnTo>
                  <a:lnTo>
                    <a:pt x="849287" y="138297"/>
                  </a:lnTo>
                  <a:cubicBezTo>
                    <a:pt x="784643" y="162544"/>
                    <a:pt x="737956" y="211037"/>
                    <a:pt x="711920" y="281982"/>
                  </a:cubicBezTo>
                  <a:lnTo>
                    <a:pt x="715511" y="281982"/>
                  </a:lnTo>
                  <a:cubicBezTo>
                    <a:pt x="780154" y="281982"/>
                    <a:pt x="829535" y="300841"/>
                    <a:pt x="864550" y="337660"/>
                  </a:cubicBezTo>
                  <a:cubicBezTo>
                    <a:pt x="902258" y="372683"/>
                    <a:pt x="920215" y="417585"/>
                    <a:pt x="920215" y="475059"/>
                  </a:cubicBezTo>
                  <a:cubicBezTo>
                    <a:pt x="920215" y="528941"/>
                    <a:pt x="901360" y="575638"/>
                    <a:pt x="864550" y="612458"/>
                  </a:cubicBezTo>
                  <a:cubicBezTo>
                    <a:pt x="826841" y="649277"/>
                    <a:pt x="774767" y="669932"/>
                    <a:pt x="718205" y="669932"/>
                  </a:cubicBezTo>
                  <a:close/>
                  <a:moveTo>
                    <a:pt x="52019" y="581027"/>
                  </a:moveTo>
                  <a:cubicBezTo>
                    <a:pt x="85239" y="623234"/>
                    <a:pt x="140904" y="651073"/>
                    <a:pt x="200160" y="654665"/>
                  </a:cubicBezTo>
                  <a:cubicBezTo>
                    <a:pt x="258519" y="658257"/>
                    <a:pt x="312388" y="639399"/>
                    <a:pt x="349199" y="602579"/>
                  </a:cubicBezTo>
                  <a:cubicBezTo>
                    <a:pt x="381521" y="567556"/>
                    <a:pt x="397681" y="525349"/>
                    <a:pt x="397681" y="475957"/>
                  </a:cubicBezTo>
                  <a:cubicBezTo>
                    <a:pt x="397681" y="424769"/>
                    <a:pt x="381521" y="381664"/>
                    <a:pt x="349199" y="349334"/>
                  </a:cubicBezTo>
                  <a:cubicBezTo>
                    <a:pt x="315082" y="314311"/>
                    <a:pt x="269293" y="298147"/>
                    <a:pt x="208241" y="298147"/>
                  </a:cubicBezTo>
                  <a:lnTo>
                    <a:pt x="183102" y="298147"/>
                  </a:lnTo>
                  <a:lnTo>
                    <a:pt x="186693" y="287370"/>
                  </a:lnTo>
                  <a:cubicBezTo>
                    <a:pt x="213628" y="209242"/>
                    <a:pt x="261212" y="155360"/>
                    <a:pt x="328549" y="127521"/>
                  </a:cubicBezTo>
                  <a:lnTo>
                    <a:pt x="271088" y="22451"/>
                  </a:lnTo>
                  <a:cubicBezTo>
                    <a:pt x="166941" y="79027"/>
                    <a:pt x="92421" y="159850"/>
                    <a:pt x="54713" y="256837"/>
                  </a:cubicBezTo>
                  <a:cubicBezTo>
                    <a:pt x="14311" y="360111"/>
                    <a:pt x="-9033" y="499306"/>
                    <a:pt x="52019" y="581027"/>
                  </a:cubicBezTo>
                  <a:close/>
                  <a:moveTo>
                    <a:pt x="214525" y="669932"/>
                  </a:moveTo>
                  <a:cubicBezTo>
                    <a:pt x="210036" y="669932"/>
                    <a:pt x="204649" y="669932"/>
                    <a:pt x="200160" y="669034"/>
                  </a:cubicBezTo>
                  <a:cubicBezTo>
                    <a:pt x="135517" y="665442"/>
                    <a:pt x="76261" y="635807"/>
                    <a:pt x="40348" y="590007"/>
                  </a:cubicBezTo>
                  <a:cubicBezTo>
                    <a:pt x="9822" y="548697"/>
                    <a:pt x="-3646" y="492122"/>
                    <a:pt x="843" y="422075"/>
                  </a:cubicBezTo>
                  <a:cubicBezTo>
                    <a:pt x="4435" y="369091"/>
                    <a:pt x="18800" y="307127"/>
                    <a:pt x="42143" y="249653"/>
                  </a:cubicBezTo>
                  <a:cubicBezTo>
                    <a:pt x="81648" y="147277"/>
                    <a:pt x="160656" y="61964"/>
                    <a:pt x="271986" y="3592"/>
                  </a:cubicBezTo>
                  <a:lnTo>
                    <a:pt x="279169" y="0"/>
                  </a:lnTo>
                  <a:lnTo>
                    <a:pt x="352790" y="133807"/>
                  </a:lnTo>
                  <a:lnTo>
                    <a:pt x="344710" y="137399"/>
                  </a:lnTo>
                  <a:cubicBezTo>
                    <a:pt x="280066" y="161646"/>
                    <a:pt x="233380" y="210139"/>
                    <a:pt x="207343" y="281084"/>
                  </a:cubicBezTo>
                  <a:lnTo>
                    <a:pt x="210934" y="281084"/>
                  </a:lnTo>
                  <a:cubicBezTo>
                    <a:pt x="275577" y="281084"/>
                    <a:pt x="324958" y="299045"/>
                    <a:pt x="362666" y="336762"/>
                  </a:cubicBezTo>
                  <a:cubicBezTo>
                    <a:pt x="397681" y="371785"/>
                    <a:pt x="416536" y="418483"/>
                    <a:pt x="416536" y="474161"/>
                  </a:cubicBezTo>
                  <a:cubicBezTo>
                    <a:pt x="416536" y="527145"/>
                    <a:pt x="398579" y="572944"/>
                    <a:pt x="363564" y="611560"/>
                  </a:cubicBezTo>
                  <a:cubicBezTo>
                    <a:pt x="324060" y="649277"/>
                    <a:pt x="271088" y="669932"/>
                    <a:pt x="214525" y="669932"/>
                  </a:cubicBezTo>
                  <a:close/>
                </a:path>
              </a:pathLst>
            </a:custGeom>
            <a:grpFill/>
            <a:ln w="8971" cap="flat">
              <a:noFill/>
              <a:prstDash val="solid"/>
              <a:miter/>
            </a:ln>
          </p:spPr>
          <p:txBody>
            <a:bodyPr rtlCol="0" anchor="ctr"/>
            <a:lstStyle/>
            <a:p>
              <a:endParaRPr lang="en-US" dirty="0"/>
            </a:p>
          </p:txBody>
        </p:sp>
      </p:grpSp>
      <p:sp>
        <p:nvSpPr>
          <p:cNvPr id="273" name="Graphic 4">
            <a:extLst>
              <a:ext uri="{FF2B5EF4-FFF2-40B4-BE49-F238E27FC236}">
                <a16:creationId xmlns:a16="http://schemas.microsoft.com/office/drawing/2014/main" id="{CBCC9C65-444B-3046-24AD-17C3B9100801}"/>
              </a:ext>
            </a:extLst>
          </p:cNvPr>
          <p:cNvSpPr/>
          <p:nvPr/>
        </p:nvSpPr>
        <p:spPr>
          <a:xfrm flipV="1">
            <a:off x="-35918" y="89855"/>
            <a:ext cx="10144206" cy="278691"/>
          </a:xfrm>
          <a:custGeom>
            <a:avLst/>
            <a:gdLst>
              <a:gd name="connsiteX0" fmla="*/ 3812188 w 3812188"/>
              <a:gd name="connsiteY0" fmla="*/ 0 h 9825"/>
              <a:gd name="connsiteX1" fmla="*/ 0 w 3812188"/>
              <a:gd name="connsiteY1" fmla="*/ 0 h 9825"/>
            </a:gdLst>
            <a:ahLst/>
            <a:cxnLst>
              <a:cxn ang="0">
                <a:pos x="connsiteX0" y="connsiteY0"/>
              </a:cxn>
              <a:cxn ang="0">
                <a:pos x="connsiteX1" y="connsiteY1"/>
              </a:cxn>
            </a:cxnLst>
            <a:rect l="l" t="t" r="r" b="b"/>
            <a:pathLst>
              <a:path w="3812188" h="9825">
                <a:moveTo>
                  <a:pt x="3812188" y="0"/>
                </a:moveTo>
                <a:lnTo>
                  <a:pt x="0" y="0"/>
                </a:lnTo>
              </a:path>
            </a:pathLst>
          </a:custGeom>
          <a:ln w="6959" cap="flat">
            <a:solidFill>
              <a:srgbClr val="000000"/>
            </a:solidFill>
            <a:custDash>
              <a:ds d="212595" sp="212595"/>
            </a:custDash>
            <a:miter/>
          </a:ln>
        </p:spPr>
        <p:txBody>
          <a:bodyPr rtlCol="0" anchor="ctr"/>
          <a:lstStyle/>
          <a:p>
            <a:endParaRPr lang="en-US" dirty="0"/>
          </a:p>
        </p:txBody>
      </p:sp>
      <p:sp>
        <p:nvSpPr>
          <p:cNvPr id="274" name="TextBox 273">
            <a:extLst>
              <a:ext uri="{FF2B5EF4-FFF2-40B4-BE49-F238E27FC236}">
                <a16:creationId xmlns:a16="http://schemas.microsoft.com/office/drawing/2014/main" id="{6A430BCB-61E3-DF4D-2078-FA7A37A26D6D}"/>
              </a:ext>
            </a:extLst>
          </p:cNvPr>
          <p:cNvSpPr txBox="1"/>
          <p:nvPr/>
        </p:nvSpPr>
        <p:spPr>
          <a:xfrm>
            <a:off x="5137381" y="273864"/>
            <a:ext cx="3667931" cy="523220"/>
          </a:xfrm>
          <a:prstGeom prst="rect">
            <a:avLst/>
          </a:prstGeom>
          <a:noFill/>
        </p:spPr>
        <p:txBody>
          <a:bodyPr wrap="square" rtlCol="0">
            <a:spAutoFit/>
          </a:bodyPr>
          <a:lstStyle/>
          <a:p>
            <a:pPr algn="l"/>
            <a:r>
              <a:rPr lang="en-US" sz="1400" b="1" spc="0" baseline="0" dirty="0">
                <a:solidFill>
                  <a:srgbClr val="06213E"/>
                </a:solidFill>
                <a:highlight>
                  <a:srgbClr val="B2DDC9"/>
                </a:highlight>
                <a:latin typeface="OpenSans-Bold"/>
                <a:ea typeface="OpenSans-Bold"/>
                <a:cs typeface="OpenSans-Bold"/>
                <a:sym typeface="OpenSans-Bold"/>
                <a:rtl val="0"/>
              </a:rPr>
              <a:t>DESCRIPTION OF VALORISATION POTENTIAL</a:t>
            </a:r>
            <a:r>
              <a:rPr lang="en-US" sz="1400" b="1" spc="0" baseline="0" dirty="0">
                <a:solidFill>
                  <a:srgbClr val="B2DDC9"/>
                </a:solidFill>
                <a:highlight>
                  <a:srgbClr val="B2DDC9"/>
                </a:highlight>
                <a:latin typeface="OpenSans-Bold"/>
                <a:ea typeface="OpenSans-Bold"/>
                <a:cs typeface="OpenSans-Bold"/>
                <a:sym typeface="OpenSans-Bold"/>
                <a:rtl val="0"/>
              </a:rPr>
              <a:t>. </a:t>
            </a:r>
          </a:p>
        </p:txBody>
      </p:sp>
      <p:sp>
        <p:nvSpPr>
          <p:cNvPr id="275" name="TextBox 274">
            <a:extLst>
              <a:ext uri="{FF2B5EF4-FFF2-40B4-BE49-F238E27FC236}">
                <a16:creationId xmlns:a16="http://schemas.microsoft.com/office/drawing/2014/main" id="{F77A3706-0FD5-8C88-54A6-14F8E209016A}"/>
              </a:ext>
            </a:extLst>
          </p:cNvPr>
          <p:cNvSpPr txBox="1"/>
          <p:nvPr/>
        </p:nvSpPr>
        <p:spPr>
          <a:xfrm>
            <a:off x="5137381" y="3049436"/>
            <a:ext cx="4864353" cy="523220"/>
          </a:xfrm>
          <a:prstGeom prst="rect">
            <a:avLst/>
          </a:prstGeom>
          <a:noFill/>
        </p:spPr>
        <p:txBody>
          <a:bodyPr wrap="square" rtlCol="0">
            <a:spAutoFit/>
          </a:bodyPr>
          <a:lstStyle/>
          <a:p>
            <a:pPr algn="l"/>
            <a:r>
              <a:rPr lang="en-US" sz="1400" b="1" spc="0" baseline="0" dirty="0">
                <a:solidFill>
                  <a:srgbClr val="06213E"/>
                </a:solidFill>
                <a:highlight>
                  <a:srgbClr val="B2DDC9"/>
                </a:highlight>
                <a:latin typeface="OpenSans-Bold"/>
                <a:ea typeface="OpenSans-Bold"/>
                <a:cs typeface="OpenSans-Bold"/>
                <a:sym typeface="OpenSans-Bold"/>
                <a:rtl val="0"/>
              </a:rPr>
              <a:t>VALORISATION TARGETS/POTENTIAL FUTURE COLLABORATORS</a:t>
            </a:r>
          </a:p>
        </p:txBody>
      </p:sp>
      <p:sp>
        <p:nvSpPr>
          <p:cNvPr id="276" name="Graphic 4">
            <a:extLst>
              <a:ext uri="{FF2B5EF4-FFF2-40B4-BE49-F238E27FC236}">
                <a16:creationId xmlns:a16="http://schemas.microsoft.com/office/drawing/2014/main" id="{E19F8605-A2FB-F5D5-55AF-E2914722CDE3}"/>
              </a:ext>
            </a:extLst>
          </p:cNvPr>
          <p:cNvSpPr txBox="1"/>
          <p:nvPr/>
        </p:nvSpPr>
        <p:spPr>
          <a:xfrm>
            <a:off x="5137381" y="3717506"/>
            <a:ext cx="4367216" cy="1477328"/>
          </a:xfrm>
          <a:prstGeom prst="rect">
            <a:avLst/>
          </a:prstGeom>
          <a:noFill/>
        </p:spPr>
        <p:txBody>
          <a:bodyPr wrap="square" rtlCol="0">
            <a:spAutoFit/>
          </a:bodyPr>
          <a:lstStyle/>
          <a:p>
            <a:pPr>
              <a:buClr>
                <a:srgbClr val="B2DDC9"/>
              </a:buClr>
            </a:pPr>
            <a:r>
              <a:rPr lang="en-US" sz="1000" b="1" dirty="0">
                <a:solidFill>
                  <a:srgbClr val="06213E"/>
                </a:solidFill>
                <a:latin typeface="OpenSans"/>
                <a:ea typeface="OpenSans"/>
                <a:cs typeface="OpenSans"/>
                <a:sym typeface="OpenSans"/>
                <a:rtl val="0"/>
              </a:rPr>
              <a:t>Government stakeholders:</a:t>
            </a:r>
          </a:p>
          <a:p>
            <a:pPr>
              <a:buClr>
                <a:srgbClr val="B2DDC9"/>
              </a:buClr>
            </a:pPr>
            <a:endParaRPr lang="en-US" sz="1000" b="1" dirty="0">
              <a:solidFill>
                <a:srgbClr val="06213E"/>
              </a:solidFill>
              <a:latin typeface="OpenSans"/>
              <a:ea typeface="OpenSans"/>
              <a:cs typeface="OpenSans"/>
              <a:sym typeface="OpenSans"/>
              <a:rtl val="0"/>
            </a:endParaRPr>
          </a:p>
          <a:p>
            <a:pPr marL="171450" indent="-171450">
              <a:buClr>
                <a:srgbClr val="B2DDC9"/>
              </a:buClr>
              <a:buFont typeface="Arial" panose="020B0604020202020204" pitchFamily="34" charset="0"/>
              <a:buChar char="•"/>
            </a:pPr>
            <a:r>
              <a:rPr lang="en-US" sz="1000" dirty="0">
                <a:solidFill>
                  <a:srgbClr val="06213E"/>
                </a:solidFill>
                <a:latin typeface="OpenSans"/>
                <a:ea typeface="OpenSans"/>
                <a:cs typeface="OpenSans"/>
                <a:sym typeface="OpenSans"/>
                <a:rtl val="0"/>
              </a:rPr>
              <a:t>International organisations such as UNESCO, OECD</a:t>
            </a:r>
          </a:p>
          <a:p>
            <a:pPr marL="171450" indent="-171450">
              <a:buClr>
                <a:srgbClr val="B2DDC9"/>
              </a:buClr>
              <a:buFont typeface="Arial" panose="020B0604020202020204" pitchFamily="34" charset="0"/>
              <a:buChar char="•"/>
            </a:pPr>
            <a:r>
              <a:rPr lang="en-US" sz="1000" dirty="0">
                <a:solidFill>
                  <a:srgbClr val="06213E"/>
                </a:solidFill>
                <a:latin typeface="OpenSans"/>
                <a:ea typeface="OpenSans"/>
                <a:cs typeface="OpenSans"/>
                <a:sym typeface="OpenSans"/>
                <a:rtl val="0"/>
              </a:rPr>
              <a:t>EU organizations such as ETF, EACEA, European Schoolnet</a:t>
            </a:r>
          </a:p>
          <a:p>
            <a:pPr marL="171450" indent="-171450">
              <a:buClr>
                <a:srgbClr val="B2DDC9"/>
              </a:buClr>
              <a:buFont typeface="Arial" panose="020B0604020202020204" pitchFamily="34" charset="0"/>
              <a:buChar char="•"/>
            </a:pPr>
            <a:r>
              <a:rPr lang="en-GB" sz="1000" dirty="0">
                <a:solidFill>
                  <a:srgbClr val="06213E"/>
                </a:solidFill>
                <a:latin typeface="OpenSans"/>
                <a:ea typeface="OpenSans"/>
                <a:cs typeface="OpenSans"/>
                <a:sym typeface="OpenSans"/>
                <a:rtl val="0"/>
              </a:rPr>
              <a:t>Government stakeholders from the French Ministry of Education </a:t>
            </a:r>
            <a:endParaRPr lang="en-US" sz="1000" dirty="0">
              <a:solidFill>
                <a:srgbClr val="06213E"/>
              </a:solidFill>
              <a:latin typeface="OpenSans"/>
              <a:ea typeface="OpenSans"/>
              <a:cs typeface="OpenSans"/>
              <a:sym typeface="OpenSans"/>
              <a:rtl val="0"/>
            </a:endParaRPr>
          </a:p>
          <a:p>
            <a:pPr>
              <a:buClr>
                <a:srgbClr val="B2DDC9"/>
              </a:buClr>
            </a:pPr>
            <a:endParaRPr lang="en-GB" sz="1000" dirty="0">
              <a:solidFill>
                <a:srgbClr val="06213E"/>
              </a:solidFill>
              <a:latin typeface="OpenSans"/>
              <a:ea typeface="OpenSans"/>
              <a:cs typeface="OpenSans"/>
              <a:sym typeface="OpenSans"/>
              <a:rtl val="0"/>
            </a:endParaRPr>
          </a:p>
          <a:p>
            <a:pPr>
              <a:buClr>
                <a:srgbClr val="B2DDC9"/>
              </a:buClr>
            </a:pPr>
            <a:r>
              <a:rPr lang="en-GB" sz="1000" b="1" dirty="0">
                <a:solidFill>
                  <a:srgbClr val="06213E"/>
                </a:solidFill>
                <a:latin typeface="OpenSans"/>
                <a:ea typeface="OpenSans"/>
                <a:cs typeface="OpenSans"/>
                <a:sym typeface="OpenSans"/>
                <a:rtl val="0"/>
              </a:rPr>
              <a:t>Non-governmental stakeholders: </a:t>
            </a:r>
          </a:p>
          <a:p>
            <a:pPr>
              <a:buClr>
                <a:srgbClr val="B2DDC9"/>
              </a:buClr>
            </a:pPr>
            <a:endParaRPr lang="en-US" sz="1000" dirty="0">
              <a:solidFill>
                <a:srgbClr val="06213E"/>
              </a:solidFill>
              <a:latin typeface="OpenSans"/>
              <a:ea typeface="OpenSans"/>
              <a:cs typeface="OpenSans"/>
              <a:sym typeface="OpenSans"/>
              <a:rtl val="0"/>
            </a:endParaRPr>
          </a:p>
          <a:p>
            <a:pPr marL="171450" indent="-171450">
              <a:buClr>
                <a:srgbClr val="B2DDC9"/>
              </a:buClr>
              <a:buFont typeface="Arial" panose="020B0604020202020204" pitchFamily="34" charset="0"/>
              <a:buChar char="•"/>
            </a:pPr>
            <a:r>
              <a:rPr lang="en-US" sz="1000" dirty="0">
                <a:solidFill>
                  <a:srgbClr val="06213E"/>
                </a:solidFill>
                <a:latin typeface="OpenSans"/>
                <a:ea typeface="OpenSans"/>
                <a:cs typeface="OpenSans"/>
                <a:sym typeface="OpenSans"/>
                <a:rtl val="0"/>
              </a:rPr>
              <a:t>HEI stakeholders: researchers, educators, trainers, students</a:t>
            </a:r>
          </a:p>
        </p:txBody>
      </p:sp>
      <p:sp>
        <p:nvSpPr>
          <p:cNvPr id="277" name="Rectangle 276">
            <a:extLst>
              <a:ext uri="{FF2B5EF4-FFF2-40B4-BE49-F238E27FC236}">
                <a16:creationId xmlns:a16="http://schemas.microsoft.com/office/drawing/2014/main" id="{98F42E5D-1935-8E62-3B00-444922105DC1}"/>
              </a:ext>
            </a:extLst>
          </p:cNvPr>
          <p:cNvSpPr/>
          <p:nvPr/>
        </p:nvSpPr>
        <p:spPr>
          <a:xfrm>
            <a:off x="5137381" y="860750"/>
            <a:ext cx="4189304" cy="1938992"/>
          </a:xfrm>
          <a:prstGeom prst="rect">
            <a:avLst/>
          </a:prstGeom>
        </p:spPr>
        <p:txBody>
          <a:bodyPr wrap="square">
            <a:spAutoFit/>
          </a:bodyPr>
          <a:lstStyle/>
          <a:p>
            <a:pPr marL="171450" indent="-171450">
              <a:buClr>
                <a:srgbClr val="B2DDC9"/>
              </a:buClr>
              <a:buFont typeface="Arial" panose="020B0604020202020204" pitchFamily="34" charset="0"/>
              <a:buChar char="•"/>
            </a:pPr>
            <a:r>
              <a:rPr lang="en-US" sz="1000" b="1" dirty="0">
                <a:solidFill>
                  <a:srgbClr val="06213E"/>
                </a:solidFill>
                <a:latin typeface="OpenSans"/>
              </a:rPr>
              <a:t>Organising trainings, workshops and other educational activities </a:t>
            </a:r>
            <a:r>
              <a:rPr lang="en-US" sz="1000" dirty="0">
                <a:solidFill>
                  <a:srgbClr val="06213E"/>
                </a:solidFill>
                <a:latin typeface="OpenSans"/>
              </a:rPr>
              <a:t>on digital literacy for teachers/educators and students</a:t>
            </a:r>
          </a:p>
          <a:p>
            <a:pPr marL="171450" indent="-171450">
              <a:buClr>
                <a:srgbClr val="B2DDC9"/>
              </a:buClr>
              <a:buFont typeface="Arial" panose="020B0604020202020204" pitchFamily="34" charset="0"/>
              <a:buChar char="•"/>
            </a:pPr>
            <a:endParaRPr lang="en-US" sz="1000" dirty="0">
              <a:solidFill>
                <a:srgbClr val="06213E"/>
              </a:solidFill>
              <a:latin typeface="OpenSans"/>
            </a:endParaRPr>
          </a:p>
          <a:p>
            <a:pPr marL="171450" indent="-171450">
              <a:buClr>
                <a:srgbClr val="B2DDC9"/>
              </a:buClr>
              <a:buFont typeface="Arial" panose="020B0604020202020204" pitchFamily="34" charset="0"/>
              <a:buChar char="•"/>
            </a:pPr>
            <a:r>
              <a:rPr lang="en-US" sz="1000" b="1" dirty="0">
                <a:solidFill>
                  <a:srgbClr val="06213E"/>
                </a:solidFill>
                <a:latin typeface="OpenSans"/>
              </a:rPr>
              <a:t>Reaching out to the public as collaborators</a:t>
            </a:r>
          </a:p>
          <a:p>
            <a:pPr marL="171450" indent="-171450">
              <a:buClr>
                <a:srgbClr val="B2DDC9"/>
              </a:buClr>
              <a:buFont typeface="Arial" panose="020B0604020202020204" pitchFamily="34" charset="0"/>
              <a:buChar char="•"/>
            </a:pPr>
            <a:endParaRPr lang="en-US" sz="1000" b="1" dirty="0">
              <a:solidFill>
                <a:srgbClr val="06213E"/>
              </a:solidFill>
              <a:latin typeface="OpenSans"/>
            </a:endParaRPr>
          </a:p>
          <a:p>
            <a:pPr marL="171450" indent="-171450">
              <a:buClr>
                <a:srgbClr val="B2DDC9"/>
              </a:buClr>
              <a:buFont typeface="Arial" panose="020B0604020202020204" pitchFamily="34" charset="0"/>
              <a:buChar char="•"/>
            </a:pPr>
            <a:r>
              <a:rPr lang="en-US" sz="1000" b="1" dirty="0">
                <a:solidFill>
                  <a:srgbClr val="06213E"/>
                </a:solidFill>
                <a:latin typeface="OpenSans"/>
              </a:rPr>
              <a:t>Creating platforms for the educational system </a:t>
            </a:r>
            <a:r>
              <a:rPr lang="en-US" sz="1000" dirty="0">
                <a:solidFill>
                  <a:srgbClr val="06213E"/>
                </a:solidFill>
                <a:latin typeface="OpenSans"/>
              </a:rPr>
              <a:t>to evaluate and improve the education system </a:t>
            </a:r>
          </a:p>
          <a:p>
            <a:pPr marL="171450" indent="-171450">
              <a:buClr>
                <a:srgbClr val="B2DDC9"/>
              </a:buClr>
              <a:buFont typeface="Arial" panose="020B0604020202020204" pitchFamily="34" charset="0"/>
              <a:buChar char="•"/>
            </a:pPr>
            <a:endParaRPr lang="en-US" sz="1000" dirty="0">
              <a:solidFill>
                <a:srgbClr val="06213E"/>
              </a:solidFill>
              <a:latin typeface="OpenSans"/>
            </a:endParaRPr>
          </a:p>
          <a:p>
            <a:pPr marL="171450" indent="-171450">
              <a:buClr>
                <a:srgbClr val="B2DDC9"/>
              </a:buClr>
              <a:buFont typeface="Arial" panose="020B0604020202020204" pitchFamily="34" charset="0"/>
              <a:buChar char="•"/>
            </a:pPr>
            <a:r>
              <a:rPr lang="en-US" sz="1000" b="1" dirty="0">
                <a:solidFill>
                  <a:srgbClr val="06213E"/>
                </a:solidFill>
                <a:latin typeface="OpenSans"/>
              </a:rPr>
              <a:t>Creating educational tools </a:t>
            </a:r>
            <a:r>
              <a:rPr lang="en-US" sz="1000" dirty="0">
                <a:solidFill>
                  <a:srgbClr val="06213E"/>
                </a:solidFill>
                <a:latin typeface="OpenSans"/>
              </a:rPr>
              <a:t>that can be used by ministries, HEIs, teachers, students and other active stakeholders in the education sector</a:t>
            </a:r>
          </a:p>
          <a:p>
            <a:pPr marL="171450" indent="-171450">
              <a:buClr>
                <a:srgbClr val="B2DDC9"/>
              </a:buClr>
              <a:buFont typeface="Arial" panose="020B0604020202020204" pitchFamily="34" charset="0"/>
              <a:buChar char="•"/>
            </a:pPr>
            <a:endParaRPr lang="en-US" sz="1000" b="1" dirty="0">
              <a:solidFill>
                <a:srgbClr val="06213E"/>
              </a:solidFill>
              <a:latin typeface="OpenSans"/>
            </a:endParaRPr>
          </a:p>
          <a:p>
            <a:pPr marL="171450" indent="-171450">
              <a:buClr>
                <a:srgbClr val="B2DDC9"/>
              </a:buClr>
              <a:buFont typeface="Arial" panose="020B0604020202020204" pitchFamily="34" charset="0"/>
              <a:buChar char="•"/>
            </a:pPr>
            <a:endParaRPr lang="en-US" sz="1000" b="1" dirty="0">
              <a:solidFill>
                <a:srgbClr val="06213E"/>
              </a:solidFill>
              <a:latin typeface="OpenSans"/>
            </a:endParaRPr>
          </a:p>
        </p:txBody>
      </p:sp>
      <p:sp>
        <p:nvSpPr>
          <p:cNvPr id="279" name="TextBox 278">
            <a:extLst>
              <a:ext uri="{FF2B5EF4-FFF2-40B4-BE49-F238E27FC236}">
                <a16:creationId xmlns:a16="http://schemas.microsoft.com/office/drawing/2014/main" id="{F74428C8-7905-0BA9-CF0E-3B5E77F6DAD3}"/>
              </a:ext>
            </a:extLst>
          </p:cNvPr>
          <p:cNvSpPr txBox="1"/>
          <p:nvPr/>
        </p:nvSpPr>
        <p:spPr>
          <a:xfrm>
            <a:off x="433107" y="289393"/>
            <a:ext cx="3163509" cy="523220"/>
          </a:xfrm>
          <a:prstGeom prst="rect">
            <a:avLst/>
          </a:prstGeom>
          <a:noFill/>
        </p:spPr>
        <p:txBody>
          <a:bodyPr wrap="square" rtlCol="0">
            <a:spAutoFit/>
          </a:bodyPr>
          <a:lstStyle/>
          <a:p>
            <a:pPr algn="l"/>
            <a:r>
              <a:rPr lang="en-US" sz="1400" b="1" dirty="0">
                <a:solidFill>
                  <a:sysClr val="windowText" lastClr="000000"/>
                </a:solidFill>
                <a:highlight>
                  <a:srgbClr val="B2DDC9"/>
                </a:highlight>
                <a:latin typeface="OpenSans-Bold"/>
                <a:ea typeface="OpenSans-Bold"/>
                <a:cs typeface="OpenSans-Bold"/>
                <a:sym typeface="OpenSans-Bold"/>
                <a:rtl val="0"/>
              </a:rPr>
              <a:t> POTENTIAL VALORISATION AREAS</a:t>
            </a:r>
            <a:r>
              <a:rPr lang="en-US" sz="1400" b="1" dirty="0">
                <a:solidFill>
                  <a:srgbClr val="B2DDC9"/>
                </a:solidFill>
                <a:highlight>
                  <a:srgbClr val="B2DDC9"/>
                </a:highlight>
                <a:latin typeface="OpenSans-Bold"/>
                <a:ea typeface="OpenSans-Bold"/>
                <a:cs typeface="OpenSans-Bold"/>
                <a:sym typeface="OpenSans-Bold"/>
                <a:rtl val="0"/>
              </a:rPr>
              <a:t>.</a:t>
            </a:r>
            <a:endParaRPr lang="en-US" sz="1400" b="1" spc="0" baseline="0" dirty="0">
              <a:solidFill>
                <a:srgbClr val="B2DDC9"/>
              </a:solidFill>
              <a:highlight>
                <a:srgbClr val="B2DDC9"/>
              </a:highlight>
              <a:latin typeface="OpenSans-Bold"/>
              <a:ea typeface="OpenSans-Bold"/>
              <a:cs typeface="OpenSans-Bold"/>
              <a:sym typeface="OpenSans-Bold"/>
              <a:rtl val="0"/>
            </a:endParaRPr>
          </a:p>
        </p:txBody>
      </p:sp>
      <p:sp>
        <p:nvSpPr>
          <p:cNvPr id="281" name="Graphic 4">
            <a:extLst>
              <a:ext uri="{FF2B5EF4-FFF2-40B4-BE49-F238E27FC236}">
                <a16:creationId xmlns:a16="http://schemas.microsoft.com/office/drawing/2014/main" id="{184BE5DD-C07E-F152-43EC-977773F78E2C}"/>
              </a:ext>
            </a:extLst>
          </p:cNvPr>
          <p:cNvSpPr txBox="1"/>
          <p:nvPr/>
        </p:nvSpPr>
        <p:spPr>
          <a:xfrm>
            <a:off x="281179" y="712424"/>
            <a:ext cx="4500423" cy="2246769"/>
          </a:xfrm>
          <a:prstGeom prst="rect">
            <a:avLst/>
          </a:prstGeom>
          <a:noFill/>
        </p:spPr>
        <p:txBody>
          <a:bodyPr wrap="square" rtlCol="0">
            <a:spAutoFit/>
          </a:bodyPr>
          <a:lstStyle/>
          <a:p>
            <a:pPr marL="171450" indent="-171450">
              <a:buClr>
                <a:srgbClr val="B2DDC9"/>
              </a:buClr>
              <a:buFont typeface="Arial" panose="020B0604020202020204" pitchFamily="34" charset="0"/>
              <a:buChar char="•"/>
            </a:pPr>
            <a:endParaRPr lang="en-US" sz="1000" dirty="0">
              <a:solidFill>
                <a:srgbClr val="06213E"/>
              </a:solidFill>
              <a:latin typeface="OpenSans"/>
              <a:ea typeface="OpenSans"/>
              <a:cs typeface="OpenSans"/>
              <a:sym typeface="OpenSans"/>
              <a:rtl val="0"/>
            </a:endParaRPr>
          </a:p>
          <a:p>
            <a:pPr marL="171450" indent="-171450">
              <a:buClr>
                <a:srgbClr val="B2DDC9"/>
              </a:buClr>
              <a:buFont typeface="Arial" panose="020B0604020202020204" pitchFamily="34" charset="0"/>
              <a:buChar char="•"/>
            </a:pPr>
            <a:r>
              <a:rPr lang="en-US" sz="1000" b="1" dirty="0">
                <a:solidFill>
                  <a:srgbClr val="06213E"/>
                </a:solidFill>
                <a:latin typeface="OpenSans"/>
                <a:ea typeface="OpenSans"/>
                <a:cs typeface="OpenSans"/>
                <a:sym typeface="OpenSans"/>
                <a:rtl val="0"/>
              </a:rPr>
              <a:t>Training: </a:t>
            </a:r>
            <a:r>
              <a:rPr lang="en-US" sz="1000" dirty="0">
                <a:solidFill>
                  <a:srgbClr val="06213E"/>
                </a:solidFill>
                <a:latin typeface="OpenSans"/>
                <a:ea typeface="OpenSans"/>
                <a:cs typeface="OpenSans"/>
                <a:sym typeface="OpenSans"/>
                <a:rtl val="0"/>
              </a:rPr>
              <a:t>implementing active learning and blend-learning methods</a:t>
            </a:r>
          </a:p>
          <a:p>
            <a:pPr>
              <a:buClr>
                <a:srgbClr val="B2DDC9"/>
              </a:buClr>
            </a:pPr>
            <a:endParaRPr lang="en-US" sz="1000" dirty="0">
              <a:solidFill>
                <a:srgbClr val="06213E"/>
              </a:solidFill>
              <a:latin typeface="OpenSans"/>
              <a:ea typeface="OpenSans"/>
              <a:cs typeface="OpenSans"/>
              <a:sym typeface="OpenSans"/>
              <a:rtl val="0"/>
            </a:endParaRPr>
          </a:p>
          <a:p>
            <a:pPr marL="171450" indent="-171450">
              <a:buClr>
                <a:srgbClr val="B2DDC9"/>
              </a:buClr>
              <a:buFont typeface="Arial" panose="020B0604020202020204" pitchFamily="34" charset="0"/>
              <a:buChar char="•"/>
            </a:pPr>
            <a:r>
              <a:rPr lang="en-US" sz="1000" b="1" dirty="0">
                <a:solidFill>
                  <a:srgbClr val="06213E"/>
                </a:solidFill>
                <a:latin typeface="OpenSans"/>
                <a:ea typeface="OpenSans"/>
                <a:cs typeface="OpenSans"/>
                <a:sym typeface="OpenSans"/>
                <a:rtl val="0"/>
              </a:rPr>
              <a:t>Collaboration with government: </a:t>
            </a:r>
            <a:r>
              <a:rPr lang="en-US" sz="1000" dirty="0">
                <a:solidFill>
                  <a:srgbClr val="06213E"/>
                </a:solidFill>
                <a:latin typeface="OpenSans"/>
                <a:ea typeface="OpenSans"/>
                <a:cs typeface="OpenSans"/>
                <a:sym typeface="OpenSans"/>
                <a:rtl val="0"/>
              </a:rPr>
              <a:t>in particular with the Ministry of Education in projects, policy making and implementation, organisation of trainings, workshops or any other activities where implementation of active and blended learning methods is the focus</a:t>
            </a:r>
          </a:p>
          <a:p>
            <a:pPr marL="171450" indent="-171450">
              <a:buClr>
                <a:srgbClr val="B2DDC9"/>
              </a:buClr>
              <a:buFont typeface="Arial" panose="020B0604020202020204" pitchFamily="34" charset="0"/>
              <a:buChar char="•"/>
            </a:pPr>
            <a:endParaRPr lang="en-US" sz="1000" dirty="0">
              <a:solidFill>
                <a:srgbClr val="06213E"/>
              </a:solidFill>
              <a:latin typeface="OpenSans"/>
              <a:ea typeface="OpenSans"/>
              <a:cs typeface="OpenSans"/>
              <a:sym typeface="OpenSans"/>
              <a:rtl val="0"/>
            </a:endParaRPr>
          </a:p>
          <a:p>
            <a:pPr marL="171450" indent="-171450">
              <a:buClr>
                <a:srgbClr val="B2DDC9"/>
              </a:buClr>
              <a:buFont typeface="Arial" panose="020B0604020202020204" pitchFamily="34" charset="0"/>
              <a:buChar char="•"/>
            </a:pPr>
            <a:r>
              <a:rPr lang="en-US" sz="1000" b="1" dirty="0">
                <a:solidFill>
                  <a:srgbClr val="06213E"/>
                </a:solidFill>
                <a:latin typeface="OpenSans"/>
                <a:ea typeface="OpenSans"/>
                <a:cs typeface="OpenSans"/>
                <a:sym typeface="OpenSans"/>
                <a:rtl val="0"/>
              </a:rPr>
              <a:t>Cooperation with international and EU organisations: such as </a:t>
            </a:r>
            <a:r>
              <a:rPr lang="en-US" sz="1000" dirty="0">
                <a:solidFill>
                  <a:srgbClr val="06213E"/>
                </a:solidFill>
                <a:latin typeface="OpenSans"/>
                <a:ea typeface="OpenSans"/>
                <a:cs typeface="OpenSans"/>
                <a:sym typeface="OpenSans"/>
                <a:rtl val="0"/>
              </a:rPr>
              <a:t>UNESCO, OECD, ETF and similar. Collaboration is focused on adopting better education governance policies and practices. </a:t>
            </a:r>
          </a:p>
          <a:p>
            <a:pPr marL="171450" indent="-171450">
              <a:buClr>
                <a:srgbClr val="B2DDC9"/>
              </a:buClr>
              <a:buFont typeface="Arial" panose="020B0604020202020204" pitchFamily="34" charset="0"/>
              <a:buChar char="•"/>
            </a:pPr>
            <a:endParaRPr lang="en-US" sz="1000" dirty="0">
              <a:solidFill>
                <a:srgbClr val="06213E"/>
              </a:solidFill>
              <a:latin typeface="OpenSans"/>
              <a:ea typeface="OpenSans"/>
              <a:cs typeface="OpenSans"/>
              <a:sym typeface="OpenSans"/>
              <a:rtl val="0"/>
            </a:endParaRPr>
          </a:p>
          <a:p>
            <a:pPr marL="171450" indent="-171450">
              <a:buClr>
                <a:srgbClr val="B2DDC9"/>
              </a:buClr>
              <a:buFont typeface="Arial" panose="020B0604020202020204" pitchFamily="34" charset="0"/>
              <a:buChar char="•"/>
            </a:pPr>
            <a:r>
              <a:rPr lang="en-US" sz="1000" b="1" dirty="0">
                <a:solidFill>
                  <a:srgbClr val="06213E"/>
                </a:solidFill>
                <a:latin typeface="OpenSans"/>
                <a:ea typeface="OpenSans"/>
                <a:cs typeface="OpenSans"/>
                <a:sym typeface="OpenSans"/>
                <a:rtl val="0"/>
              </a:rPr>
              <a:t>Joint research projects: </a:t>
            </a:r>
            <a:r>
              <a:rPr lang="en-US" sz="1000" dirty="0">
                <a:solidFill>
                  <a:srgbClr val="06213E"/>
                </a:solidFill>
                <a:latin typeface="OpenSans"/>
                <a:ea typeface="OpenSans"/>
                <a:cs typeface="OpenSans"/>
                <a:sym typeface="OpenSans"/>
                <a:rtl val="0"/>
              </a:rPr>
              <a:t>with potential to influence policies on education, and providing funds for researching projects.</a:t>
            </a:r>
          </a:p>
        </p:txBody>
      </p:sp>
    </p:spTree>
    <p:extLst>
      <p:ext uri="{BB962C8B-B14F-4D97-AF65-F5344CB8AC3E}">
        <p14:creationId xmlns:p14="http://schemas.microsoft.com/office/powerpoint/2010/main" val="2851485072"/>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BA667AAE44D9BC41B532FB29071907FE" ma:contentTypeVersion="16" ma:contentTypeDescription="Create a new document." ma:contentTypeScope="" ma:versionID="ec3c2f41f662e410511a52fe41a28330">
  <xsd:schema xmlns:xsd="http://www.w3.org/2001/XMLSchema" xmlns:xs="http://www.w3.org/2001/XMLSchema" xmlns:p="http://schemas.microsoft.com/office/2006/metadata/properties" xmlns:ns2="3b88424d-991f-4157-888a-20e8b77e9043" xmlns:ns3="b3320b43-5eb1-4243-ac54-cf5cf2de85bb" targetNamespace="http://schemas.microsoft.com/office/2006/metadata/properties" ma:root="true" ma:fieldsID="7d0d8feb545248404aa76f252bd93d17" ns2:_="" ns3:_="">
    <xsd:import namespace="3b88424d-991f-4157-888a-20e8b77e9043"/>
    <xsd:import namespace="b3320b43-5eb1-4243-ac54-cf5cf2de85bb"/>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AutoTags" minOccurs="0"/>
                <xsd:element ref="ns2:MediaServiceGenerationTime" minOccurs="0"/>
                <xsd:element ref="ns2:MediaServiceEventHashCode" minOccurs="0"/>
                <xsd:element ref="ns2:MediaServiceDateTaken" minOccurs="0"/>
                <xsd:element ref="ns2:MediaServiceOCR" minOccurs="0"/>
                <xsd:element ref="ns2:MediaLengthInSeconds" minOccurs="0"/>
                <xsd:element ref="ns3:SharedWithUsers" minOccurs="0"/>
                <xsd:element ref="ns3:SharedWithDetails" minOccurs="0"/>
                <xsd:element ref="ns2:MediaServiceLocation" minOccurs="0"/>
                <xsd:element ref="ns2:lcf76f155ced4ddcb4097134ff3c332f" minOccurs="0"/>
                <xsd:element ref="ns3:TaxCatchAll"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b88424d-991f-4157-888a-20e8b77e904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2" nillable="true" ma:displayName="Tags" ma:internalName="MediaServiceAutoTags"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DateTaken" ma:index="15" nillable="true" ma:displayName="MediaServiceDateTaken" ma:hidden="true" ma:internalName="MediaServiceDateTaken"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LengthInSeconds" ma:index="17" nillable="true" ma:displayName="Length (seconds)" ma:internalName="MediaLengthInSeconds" ma:readOnly="true">
      <xsd:simpleType>
        <xsd:restriction base="dms:Unknown"/>
      </xsd:simpleType>
    </xsd:element>
    <xsd:element name="MediaServiceLocation" ma:index="20" nillable="true" ma:displayName="Location" ma:internalName="MediaServiceLocation" ma:readOnly="true">
      <xsd:simpleType>
        <xsd:restriction base="dms:Text"/>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6f8b9eae-cd2e-4722-8295-e5bedc66137b" ma:termSetId="09814cd3-568e-fe90-9814-8d621ff8fb84" ma:anchorId="fba54fb3-c3e1-fe81-a776-ca4b69148c4d" ma:open="tru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b3320b43-5eb1-4243-ac54-cf5cf2de85bb"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element name="TaxCatchAll" ma:index="23" nillable="true" ma:displayName="Taxonomy Catch All Column" ma:hidden="true" ma:list="{173d7a3e-3719-46ab-b261-09075b379a2d}" ma:internalName="TaxCatchAll" ma:showField="CatchAllData" ma:web="b3320b43-5eb1-4243-ac54-cf5cf2de85bb">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b3320b43-5eb1-4243-ac54-cf5cf2de85bb" xsi:nil="true"/>
    <lcf76f155ced4ddcb4097134ff3c332f xmlns="3b88424d-991f-4157-888a-20e8b77e9043">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7E4DB715-6E0D-4079-B9AA-5D257AD5951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3b88424d-991f-4157-888a-20e8b77e9043"/>
    <ds:schemaRef ds:uri="b3320b43-5eb1-4243-ac54-cf5cf2de85bb"/>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D524F013-2B82-4E9F-BCAB-D468822B3E69}">
  <ds:schemaRefs>
    <ds:schemaRef ds:uri="http://schemas.microsoft.com/sharepoint/v3/contenttype/forms"/>
  </ds:schemaRefs>
</ds:datastoreItem>
</file>

<file path=customXml/itemProps3.xml><?xml version="1.0" encoding="utf-8"?>
<ds:datastoreItem xmlns:ds="http://schemas.openxmlformats.org/officeDocument/2006/customXml" ds:itemID="{A58254C5-0CD5-476C-A191-85BCB481BEE8}">
  <ds:schemaRefs>
    <ds:schemaRef ds:uri="http://schemas.microsoft.com/office/2006/metadata/properties"/>
    <ds:schemaRef ds:uri="http://schemas.microsoft.com/office/infopath/2007/PartnerControls"/>
    <ds:schemaRef ds:uri="b3320b43-5eb1-4243-ac54-cf5cf2de85bb"/>
    <ds:schemaRef ds:uri="3b88424d-991f-4157-888a-20e8b77e9043"/>
  </ds:schemaRefs>
</ds:datastoreItem>
</file>

<file path=docProps/app.xml><?xml version="1.0" encoding="utf-8"?>
<Properties xmlns="http://schemas.openxmlformats.org/officeDocument/2006/extended-properties" xmlns:vt="http://schemas.openxmlformats.org/officeDocument/2006/docPropsVTypes">
  <Template>Office Theme</Template>
  <TotalTime>235</TotalTime>
  <Words>740</Words>
  <Application>Microsoft Office PowerPoint</Application>
  <PresentationFormat>Custom</PresentationFormat>
  <Paragraphs>173</Paragraphs>
  <Slides>2</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2</vt:i4>
      </vt:variant>
    </vt:vector>
  </HeadingPairs>
  <TitlesOfParts>
    <vt:vector size="11" baseType="lpstr">
      <vt:lpstr>Arial</vt:lpstr>
      <vt:lpstr>Calibri</vt:lpstr>
      <vt:lpstr>Calibri Light</vt:lpstr>
      <vt:lpstr>Figtree</vt:lpstr>
      <vt:lpstr>FranklinGothicITCbyBT-Book</vt:lpstr>
      <vt:lpstr>Open Sans</vt:lpstr>
      <vt:lpstr>OpenSans</vt:lpstr>
      <vt:lpstr>OpenSans-Bold</vt:lpstr>
      <vt:lpstr>Office Theme</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Gillian Keane</dc:creator>
  <cp:lastModifiedBy>Samantha Carty</cp:lastModifiedBy>
  <cp:revision>30</cp:revision>
  <dcterms:created xsi:type="dcterms:W3CDTF">2021-06-21T10:06:11Z</dcterms:created>
  <dcterms:modified xsi:type="dcterms:W3CDTF">2024-01-25T15:00:10Z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0x010100BA667AAE44D9BC41B532FB29071907FE</vt:lpwstr>
  </property>
</Properties>
</file>